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9" r:id="rId3"/>
    <p:sldId id="260" r:id="rId4"/>
    <p:sldId id="266" r:id="rId5"/>
    <p:sldId id="265" r:id="rId6"/>
    <p:sldId id="268" r:id="rId7"/>
    <p:sldId id="269" r:id="rId8"/>
    <p:sldId id="270" r:id="rId9"/>
    <p:sldId id="271" r:id="rId10"/>
    <p:sldId id="275" r:id="rId11"/>
    <p:sldId id="276" r:id="rId12"/>
    <p:sldId id="277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00000"/>
    <a:srgbClr val="FFFFFF"/>
    <a:srgbClr val="005EA4"/>
    <a:srgbClr val="F0AA94"/>
    <a:srgbClr val="EFE8D5"/>
    <a:srgbClr val="00682F"/>
    <a:srgbClr val="004821"/>
    <a:srgbClr val="007434"/>
    <a:srgbClr val="00A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83700D-8C74-401A-9E0D-EFD4074FFF4B}" v="987" dt="2021-09-14T23:03:16.182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1312" y="-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0CC66-5CE5-42D3-BA03-E9A8FB6C220C}" type="doc">
      <dgm:prSet loTypeId="urn:microsoft.com/office/officeart/2008/layout/CaptionedPictures" loCatId="picture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s-AR"/>
        </a:p>
      </dgm:t>
    </dgm:pt>
    <dgm:pt modelId="{248D8919-E8DC-4A1F-A60E-DEA608814296}">
      <dgm:prSet phldrT="[Texto]"/>
      <dgm:spPr/>
      <dgm:t>
        <a:bodyPr/>
        <a:lstStyle/>
        <a:p>
          <a:r>
            <a:rPr lang="es-419" b="0" dirty="0">
              <a:latin typeface="Arial Nova" panose="020B0504020202020204" pitchFamily="34" charset="0"/>
            </a:rPr>
            <a:t>Cerda Dura</a:t>
          </a:r>
          <a:endParaRPr lang="es-AR" b="0" dirty="0">
            <a:latin typeface="Arial Nova" panose="020B0504020202020204" pitchFamily="34" charset="0"/>
          </a:endParaRPr>
        </a:p>
      </dgm:t>
    </dgm:pt>
    <dgm:pt modelId="{4BF7EB13-C24E-43EF-B0F5-750AC531EDD9}" type="parTrans" cxnId="{C1707800-D076-4C05-A96E-46E6CA116A01}">
      <dgm:prSet/>
      <dgm:spPr/>
      <dgm:t>
        <a:bodyPr/>
        <a:lstStyle/>
        <a:p>
          <a:endParaRPr lang="es-AR"/>
        </a:p>
      </dgm:t>
    </dgm:pt>
    <dgm:pt modelId="{C043E1A3-5D95-4A79-A544-48009E9B1E99}" type="sibTrans" cxnId="{C1707800-D076-4C05-A96E-46E6CA116A01}">
      <dgm:prSet/>
      <dgm:spPr/>
      <dgm:t>
        <a:bodyPr/>
        <a:lstStyle/>
        <a:p>
          <a:endParaRPr lang="es-AR"/>
        </a:p>
      </dgm:t>
    </dgm:pt>
    <dgm:pt modelId="{68FA96D8-98B2-4519-9FC6-D1E173CE0CBC}">
      <dgm:prSet phldrT="[Texto]" custT="1"/>
      <dgm:spPr/>
      <dgm:t>
        <a:bodyPr/>
        <a:lstStyle/>
        <a:p>
          <a:r>
            <a:rPr lang="es-419" sz="1000" dirty="0">
              <a:latin typeface="Arial Nova" panose="020B0504020202020204" pitchFamily="34" charset="0"/>
            </a:rPr>
            <a:t>15 x 25 cm</a:t>
          </a:r>
        </a:p>
        <a:p>
          <a:r>
            <a:rPr lang="es-419" sz="1000" dirty="0">
              <a:latin typeface="Arial Nova" panose="020B0504020202020204" pitchFamily="34" charset="0"/>
            </a:rPr>
            <a:t>Marca: Cercrin</a:t>
          </a:r>
          <a:endParaRPr lang="es-AR" sz="1000" dirty="0">
            <a:latin typeface="Arial Nova" panose="020B0504020202020204" pitchFamily="34" charset="0"/>
          </a:endParaRPr>
        </a:p>
      </dgm:t>
    </dgm:pt>
    <dgm:pt modelId="{43200EC6-BEAF-4083-A107-C4DC34970B07}" type="parTrans" cxnId="{E75452C0-958A-4277-8BC7-E1FFA0B494B7}">
      <dgm:prSet/>
      <dgm:spPr/>
      <dgm:t>
        <a:bodyPr/>
        <a:lstStyle/>
        <a:p>
          <a:endParaRPr lang="es-AR"/>
        </a:p>
      </dgm:t>
    </dgm:pt>
    <dgm:pt modelId="{216E44ED-7DC9-46EF-93CA-559CEEDD376F}" type="sibTrans" cxnId="{E75452C0-958A-4277-8BC7-E1FFA0B494B7}">
      <dgm:prSet/>
      <dgm:spPr/>
      <dgm:t>
        <a:bodyPr/>
        <a:lstStyle/>
        <a:p>
          <a:endParaRPr lang="es-AR"/>
        </a:p>
      </dgm:t>
    </dgm:pt>
    <dgm:pt modelId="{11565FF4-7F05-4EDC-8429-3076C8AA9929}">
      <dgm:prSet phldrT="[Texto]"/>
      <dgm:spPr/>
      <dgm:t>
        <a:bodyPr/>
        <a:lstStyle/>
        <a:p>
          <a:r>
            <a:rPr lang="es-419" dirty="0"/>
            <a:t>Cerda Natural</a:t>
          </a:r>
          <a:endParaRPr lang="es-AR" dirty="0"/>
        </a:p>
      </dgm:t>
    </dgm:pt>
    <dgm:pt modelId="{3561AA2C-89C6-487A-BE26-3CE4A6DA4383}" type="parTrans" cxnId="{61E9D28B-43B7-4134-8BA7-0098343DBD9C}">
      <dgm:prSet/>
      <dgm:spPr/>
      <dgm:t>
        <a:bodyPr/>
        <a:lstStyle/>
        <a:p>
          <a:endParaRPr lang="es-AR"/>
        </a:p>
      </dgm:t>
    </dgm:pt>
    <dgm:pt modelId="{22B5466E-61B1-4CB5-A2D1-0A6CF31559D9}" type="sibTrans" cxnId="{61E9D28B-43B7-4134-8BA7-0098343DBD9C}">
      <dgm:prSet/>
      <dgm:spPr/>
      <dgm:t>
        <a:bodyPr/>
        <a:lstStyle/>
        <a:p>
          <a:endParaRPr lang="es-AR"/>
        </a:p>
      </dgm:t>
    </dgm:pt>
    <dgm:pt modelId="{F7596804-227F-4B29-8889-D375E393AE62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6B57D394-3E33-4BAC-8CCC-C05B48DB1560}" type="parTrans" cxnId="{A0949A07-C8CD-4788-B709-5735C125D15F}">
      <dgm:prSet/>
      <dgm:spPr/>
      <dgm:t>
        <a:bodyPr/>
        <a:lstStyle/>
        <a:p>
          <a:endParaRPr lang="es-AR"/>
        </a:p>
      </dgm:t>
    </dgm:pt>
    <dgm:pt modelId="{8D3795C4-9BDB-4D42-9DDB-D78FC74D83F3}" type="sibTrans" cxnId="{A0949A07-C8CD-4788-B709-5735C125D15F}">
      <dgm:prSet/>
      <dgm:spPr/>
      <dgm:t>
        <a:bodyPr/>
        <a:lstStyle/>
        <a:p>
          <a:endParaRPr lang="es-AR"/>
        </a:p>
      </dgm:t>
    </dgm:pt>
    <dgm:pt modelId="{08CEBA58-DA0E-40C2-98DA-55E66DDC3AAF}">
      <dgm:prSet phldrT="[Texto]"/>
      <dgm:spPr/>
      <dgm:t>
        <a:bodyPr/>
        <a:lstStyle/>
        <a:p>
          <a:r>
            <a:rPr lang="es-419" dirty="0"/>
            <a:t>Con Mango</a:t>
          </a:r>
          <a:endParaRPr lang="es-AR" dirty="0"/>
        </a:p>
      </dgm:t>
    </dgm:pt>
    <dgm:pt modelId="{D4A0C9E5-88AA-4358-8544-96E78528CA53}" type="parTrans" cxnId="{C82365A4-5854-4F8C-98DD-E6EB8D8301BF}">
      <dgm:prSet/>
      <dgm:spPr/>
      <dgm:t>
        <a:bodyPr/>
        <a:lstStyle/>
        <a:p>
          <a:endParaRPr lang="es-AR"/>
        </a:p>
      </dgm:t>
    </dgm:pt>
    <dgm:pt modelId="{120399FB-F455-4DE7-B6CA-5B74EA96AD06}" type="sibTrans" cxnId="{C82365A4-5854-4F8C-98DD-E6EB8D8301BF}">
      <dgm:prSet/>
      <dgm:spPr/>
      <dgm:t>
        <a:bodyPr/>
        <a:lstStyle/>
        <a:p>
          <a:endParaRPr lang="es-AR"/>
        </a:p>
      </dgm:t>
    </dgm:pt>
    <dgm:pt modelId="{CE2EEB88-EE57-4ED1-B9C0-E8CDB773CD55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2D8A47B6-114C-4890-8C19-CC048D00B77B}" type="parTrans" cxnId="{EC8B8B11-DF34-444B-BB15-833374FCBCC2}">
      <dgm:prSet/>
      <dgm:spPr/>
      <dgm:t>
        <a:bodyPr/>
        <a:lstStyle/>
        <a:p>
          <a:endParaRPr lang="es-AR"/>
        </a:p>
      </dgm:t>
    </dgm:pt>
    <dgm:pt modelId="{BEC4DE21-8EEA-431C-BFE6-A47530934277}" type="sibTrans" cxnId="{EC8B8B11-DF34-444B-BB15-833374FCBCC2}">
      <dgm:prSet/>
      <dgm:spPr/>
      <dgm:t>
        <a:bodyPr/>
        <a:lstStyle/>
        <a:p>
          <a:endParaRPr lang="es-AR"/>
        </a:p>
      </dgm:t>
    </dgm:pt>
    <dgm:pt modelId="{DDC4C005-EB99-4561-B963-0FF7ECFE2F28}">
      <dgm:prSet/>
      <dgm:spPr/>
      <dgm:t>
        <a:bodyPr/>
        <a:lstStyle/>
        <a:p>
          <a:r>
            <a:rPr lang="es-419" dirty="0"/>
            <a:t>Madera</a:t>
          </a:r>
          <a:endParaRPr lang="es-AR" dirty="0"/>
        </a:p>
      </dgm:t>
    </dgm:pt>
    <dgm:pt modelId="{81269495-5183-4403-8F89-BF62C9812DEA}" type="parTrans" cxnId="{92877391-58F3-48BD-A528-D92C8CC95597}">
      <dgm:prSet/>
      <dgm:spPr/>
      <dgm:t>
        <a:bodyPr/>
        <a:lstStyle/>
        <a:p>
          <a:endParaRPr lang="es-AR"/>
        </a:p>
      </dgm:t>
    </dgm:pt>
    <dgm:pt modelId="{AD92636A-9753-451C-80C0-406739E8AD5E}" type="sibTrans" cxnId="{92877391-58F3-48BD-A528-D92C8CC95597}">
      <dgm:prSet/>
      <dgm:spPr/>
      <dgm:t>
        <a:bodyPr/>
        <a:lstStyle/>
        <a:p>
          <a:endParaRPr lang="es-AR"/>
        </a:p>
      </dgm:t>
    </dgm:pt>
    <dgm:pt modelId="{B31E5E43-A42E-4794-99E7-BEA126BF15AA}">
      <dgm:prSet/>
      <dgm:spPr/>
      <dgm:t>
        <a:bodyPr/>
        <a:lstStyle/>
        <a:p>
          <a:r>
            <a:rPr lang="es-419" dirty="0"/>
            <a:t>Alto Suave</a:t>
          </a:r>
          <a:endParaRPr lang="es-AR" dirty="0"/>
        </a:p>
      </dgm:t>
    </dgm:pt>
    <dgm:pt modelId="{82B5BBF2-03E9-4B8A-9636-734FAE5747BD}" type="parTrans" cxnId="{E781724A-200F-4A4A-A535-960476458040}">
      <dgm:prSet/>
      <dgm:spPr/>
      <dgm:t>
        <a:bodyPr/>
        <a:lstStyle/>
        <a:p>
          <a:endParaRPr lang="es-AR"/>
        </a:p>
      </dgm:t>
    </dgm:pt>
    <dgm:pt modelId="{73AC3A26-903B-40B0-9204-DF9DC213654A}" type="sibTrans" cxnId="{E781724A-200F-4A4A-A535-960476458040}">
      <dgm:prSet/>
      <dgm:spPr/>
      <dgm:t>
        <a:bodyPr/>
        <a:lstStyle/>
        <a:p>
          <a:endParaRPr lang="es-AR"/>
        </a:p>
      </dgm:t>
    </dgm:pt>
    <dgm:pt modelId="{BBB1B3A9-4D59-4073-8869-1CB3F504D6C8}">
      <dgm:prSet/>
      <dgm:spPr/>
      <dgm:t>
        <a:bodyPr/>
        <a:lstStyle/>
        <a:p>
          <a:r>
            <a:rPr lang="es-419" dirty="0"/>
            <a:t>Madera Plano</a:t>
          </a:r>
          <a:endParaRPr lang="es-AR" dirty="0"/>
        </a:p>
      </dgm:t>
    </dgm:pt>
    <dgm:pt modelId="{AF606EF8-1B07-4BDE-93ED-589138A1D1F9}" type="parTrans" cxnId="{5D145B00-774A-45DA-9C7E-68F9B2947C1E}">
      <dgm:prSet/>
      <dgm:spPr/>
      <dgm:t>
        <a:bodyPr/>
        <a:lstStyle/>
        <a:p>
          <a:endParaRPr lang="es-AR"/>
        </a:p>
      </dgm:t>
    </dgm:pt>
    <dgm:pt modelId="{B04259AA-FD97-47C2-BCC2-15B15F5AF9AD}" type="sibTrans" cxnId="{5D145B00-774A-45DA-9C7E-68F9B2947C1E}">
      <dgm:prSet/>
      <dgm:spPr/>
      <dgm:t>
        <a:bodyPr/>
        <a:lstStyle/>
        <a:p>
          <a:endParaRPr lang="es-AR"/>
        </a:p>
      </dgm:t>
    </dgm:pt>
    <dgm:pt modelId="{498A0113-E52F-4DB2-8367-B11B5E66235C}">
      <dgm:prSet/>
      <dgm:spPr/>
      <dgm:t>
        <a:bodyPr/>
        <a:lstStyle/>
        <a:p>
          <a:r>
            <a:rPr lang="es-419" dirty="0"/>
            <a:t>Mediano Suave</a:t>
          </a:r>
          <a:endParaRPr lang="es-AR" dirty="0"/>
        </a:p>
      </dgm:t>
    </dgm:pt>
    <dgm:pt modelId="{7D11C24A-4693-4DF1-9328-A08D1B4C026A}" type="parTrans" cxnId="{E92C4A4F-F741-4BF6-8E28-C6607AB1AAD6}">
      <dgm:prSet/>
      <dgm:spPr/>
      <dgm:t>
        <a:bodyPr/>
        <a:lstStyle/>
        <a:p>
          <a:endParaRPr lang="es-AR"/>
        </a:p>
      </dgm:t>
    </dgm:pt>
    <dgm:pt modelId="{810805CF-EB43-449F-979E-21CC3670674A}" type="sibTrans" cxnId="{E92C4A4F-F741-4BF6-8E28-C6607AB1AAD6}">
      <dgm:prSet/>
      <dgm:spPr/>
      <dgm:t>
        <a:bodyPr/>
        <a:lstStyle/>
        <a:p>
          <a:endParaRPr lang="es-AR"/>
        </a:p>
      </dgm:t>
    </dgm:pt>
    <dgm:pt modelId="{4C57ED4D-E756-420B-858A-36C2CD001136}">
      <dgm:prSet/>
      <dgm:spPr/>
      <dgm:t>
        <a:bodyPr/>
        <a:lstStyle/>
        <a:p>
          <a:r>
            <a:rPr lang="es-419" dirty="0"/>
            <a:t>Cepillo de baño</a:t>
          </a:r>
          <a:endParaRPr lang="es-AR" dirty="0"/>
        </a:p>
      </dgm:t>
    </dgm:pt>
    <dgm:pt modelId="{73F5D7A0-23AC-4FE8-A03F-BA4241BFA1E3}" type="parTrans" cxnId="{2270650B-0231-4EA6-8AC5-2E65552462B7}">
      <dgm:prSet/>
      <dgm:spPr/>
      <dgm:t>
        <a:bodyPr/>
        <a:lstStyle/>
        <a:p>
          <a:endParaRPr lang="es-AR"/>
        </a:p>
      </dgm:t>
    </dgm:pt>
    <dgm:pt modelId="{86FC79B2-8487-42DF-9AF0-5223BD531854}" type="sibTrans" cxnId="{2270650B-0231-4EA6-8AC5-2E65552462B7}">
      <dgm:prSet/>
      <dgm:spPr/>
      <dgm:t>
        <a:bodyPr/>
        <a:lstStyle/>
        <a:p>
          <a:endParaRPr lang="es-AR"/>
        </a:p>
      </dgm:t>
    </dgm:pt>
    <dgm:pt modelId="{CB6DF919-C1E8-47BE-BDA9-8A0C6F914D86}">
      <dgm:prSet/>
      <dgm:spPr/>
      <dgm:t>
        <a:bodyPr/>
        <a:lstStyle/>
        <a:p>
          <a:pPr algn="ctr"/>
          <a:r>
            <a:rPr lang="es-419" dirty="0"/>
            <a:t>15 – 5 cm</a:t>
          </a:r>
          <a:endParaRPr lang="es-AR" dirty="0"/>
        </a:p>
      </dgm:t>
    </dgm:pt>
    <dgm:pt modelId="{CB8963F3-DF4F-4297-91AB-9959648C6285}" type="parTrans" cxnId="{65B33F41-3433-4A8C-905F-7506763EB066}">
      <dgm:prSet/>
      <dgm:spPr/>
      <dgm:t>
        <a:bodyPr/>
        <a:lstStyle/>
        <a:p>
          <a:endParaRPr lang="es-AR"/>
        </a:p>
      </dgm:t>
    </dgm:pt>
    <dgm:pt modelId="{DB2034CB-D387-4DD4-B23E-0BFAA8B49A49}" type="sibTrans" cxnId="{65B33F41-3433-4A8C-905F-7506763EB066}">
      <dgm:prSet/>
      <dgm:spPr/>
      <dgm:t>
        <a:bodyPr/>
        <a:lstStyle/>
        <a:p>
          <a:endParaRPr lang="es-AR"/>
        </a:p>
      </dgm:t>
    </dgm:pt>
    <dgm:pt modelId="{00A9BBDA-023A-4B9B-9E0E-178CBD78FF8E}">
      <dgm:prSet/>
      <dgm:spPr/>
      <dgm:t>
        <a:bodyPr/>
        <a:lstStyle/>
        <a:p>
          <a:pPr algn="ctr"/>
          <a:r>
            <a:rPr lang="es-419" dirty="0"/>
            <a:t>Marca </a:t>
          </a:r>
          <a:r>
            <a:rPr lang="es-419" dirty="0" err="1"/>
            <a:t>Cercrin</a:t>
          </a:r>
          <a:endParaRPr lang="es-AR" dirty="0"/>
        </a:p>
      </dgm:t>
    </dgm:pt>
    <dgm:pt modelId="{BDA5FABB-0B5D-43AF-85A6-E134DF76C0B0}" type="parTrans" cxnId="{97F3E19D-6A19-47D1-BD2E-C52A2FA643FF}">
      <dgm:prSet/>
      <dgm:spPr/>
      <dgm:t>
        <a:bodyPr/>
        <a:lstStyle/>
        <a:p>
          <a:endParaRPr lang="es-AR"/>
        </a:p>
      </dgm:t>
    </dgm:pt>
    <dgm:pt modelId="{CD3DF655-6B55-4454-8808-4E4E7A06EFBA}" type="sibTrans" cxnId="{97F3E19D-6A19-47D1-BD2E-C52A2FA643FF}">
      <dgm:prSet/>
      <dgm:spPr/>
      <dgm:t>
        <a:bodyPr/>
        <a:lstStyle/>
        <a:p>
          <a:endParaRPr lang="es-AR"/>
        </a:p>
      </dgm:t>
    </dgm:pt>
    <dgm:pt modelId="{0A2AB53B-DAC2-462D-89FB-9758E0F352F8}">
      <dgm:prSet/>
      <dgm:spPr/>
      <dgm:t>
        <a:bodyPr/>
        <a:lstStyle/>
        <a:p>
          <a:r>
            <a:rPr lang="es-419" dirty="0"/>
            <a:t>12 x 20 cm</a:t>
          </a:r>
          <a:endParaRPr lang="es-AR" dirty="0"/>
        </a:p>
      </dgm:t>
    </dgm:pt>
    <dgm:pt modelId="{7A8C4F3E-EA44-4853-8B33-3D99680D2DE2}" type="parTrans" cxnId="{150589D0-5613-4FD0-B165-574E133EC35C}">
      <dgm:prSet/>
      <dgm:spPr/>
      <dgm:t>
        <a:bodyPr/>
        <a:lstStyle/>
        <a:p>
          <a:endParaRPr lang="es-AR"/>
        </a:p>
      </dgm:t>
    </dgm:pt>
    <dgm:pt modelId="{751056D7-4799-4452-884C-E8C6498BB31E}" type="sibTrans" cxnId="{150589D0-5613-4FD0-B165-574E133EC35C}">
      <dgm:prSet/>
      <dgm:spPr/>
      <dgm:t>
        <a:bodyPr/>
        <a:lstStyle/>
        <a:p>
          <a:endParaRPr lang="es-AR"/>
        </a:p>
      </dgm:t>
    </dgm:pt>
    <dgm:pt modelId="{6BDDD355-02C2-4F4F-BA55-98DDD3FF1676}">
      <dgm:prSet/>
      <dgm:spPr/>
      <dgm:t>
        <a:bodyPr/>
        <a:lstStyle/>
        <a:p>
          <a:r>
            <a:rPr lang="es-419" dirty="0"/>
            <a:t>15 x 6 cm</a:t>
          </a:r>
          <a:endParaRPr lang="es-AR" dirty="0"/>
        </a:p>
      </dgm:t>
    </dgm:pt>
    <dgm:pt modelId="{9E9D49C4-DAF5-479B-A00A-3AF83F0A060B}" type="parTrans" cxnId="{3A95E32C-C669-4424-A1BC-9EA4BDED69AD}">
      <dgm:prSet/>
      <dgm:spPr/>
      <dgm:t>
        <a:bodyPr/>
        <a:lstStyle/>
        <a:p>
          <a:endParaRPr lang="es-AR"/>
        </a:p>
      </dgm:t>
    </dgm:pt>
    <dgm:pt modelId="{024821E4-3007-4B0B-8C7A-9293FBCF3D4B}" type="sibTrans" cxnId="{3A95E32C-C669-4424-A1BC-9EA4BDED69AD}">
      <dgm:prSet/>
      <dgm:spPr/>
      <dgm:t>
        <a:bodyPr/>
        <a:lstStyle/>
        <a:p>
          <a:endParaRPr lang="es-AR"/>
        </a:p>
      </dgm:t>
    </dgm:pt>
    <dgm:pt modelId="{5F35BB94-77B1-4E2B-B26F-094DA20F3FFB}">
      <dgm:prSet/>
      <dgm:spPr/>
      <dgm:t>
        <a:bodyPr/>
        <a:lstStyle/>
        <a:p>
          <a:r>
            <a:rPr lang="es-419" dirty="0"/>
            <a:t>25 x 8 cm</a:t>
          </a:r>
          <a:endParaRPr lang="es-AR" dirty="0"/>
        </a:p>
      </dgm:t>
    </dgm:pt>
    <dgm:pt modelId="{2A12ECFE-FE37-440D-9FC1-203A24658C25}" type="parTrans" cxnId="{FD10582C-A17C-4E24-8006-04B0A2676092}">
      <dgm:prSet/>
      <dgm:spPr/>
      <dgm:t>
        <a:bodyPr/>
        <a:lstStyle/>
        <a:p>
          <a:endParaRPr lang="es-AR"/>
        </a:p>
      </dgm:t>
    </dgm:pt>
    <dgm:pt modelId="{5B4E5CAE-F4DA-4861-AC99-2CAF288B80C0}" type="sibTrans" cxnId="{FD10582C-A17C-4E24-8006-04B0A2676092}">
      <dgm:prSet/>
      <dgm:spPr/>
      <dgm:t>
        <a:bodyPr/>
        <a:lstStyle/>
        <a:p>
          <a:endParaRPr lang="es-AR"/>
        </a:p>
      </dgm:t>
    </dgm:pt>
    <dgm:pt modelId="{D442B4B0-DD2B-4EEA-99E1-D6B40DAFBD00}">
      <dgm:prSet/>
      <dgm:spPr/>
      <dgm:t>
        <a:bodyPr/>
        <a:lstStyle/>
        <a:p>
          <a:r>
            <a:rPr lang="es-419" dirty="0"/>
            <a:t>Blanco – Azul - Lavanda</a:t>
          </a:r>
          <a:endParaRPr lang="es-AR" dirty="0"/>
        </a:p>
      </dgm:t>
    </dgm:pt>
    <dgm:pt modelId="{82136347-3A0E-4817-871E-D4A12CEF7E73}" type="parTrans" cxnId="{46D58269-996F-430F-8062-C1F57E360DD7}">
      <dgm:prSet/>
      <dgm:spPr/>
      <dgm:t>
        <a:bodyPr/>
        <a:lstStyle/>
        <a:p>
          <a:endParaRPr lang="es-AR"/>
        </a:p>
      </dgm:t>
    </dgm:pt>
    <dgm:pt modelId="{5F90AA7A-3BB2-403A-82D4-3D55569DC282}" type="sibTrans" cxnId="{46D58269-996F-430F-8062-C1F57E360DD7}">
      <dgm:prSet/>
      <dgm:spPr/>
      <dgm:t>
        <a:bodyPr/>
        <a:lstStyle/>
        <a:p>
          <a:endParaRPr lang="es-AR"/>
        </a:p>
      </dgm:t>
    </dgm:pt>
    <dgm:pt modelId="{FA142D8C-C010-4259-AA8C-7D1585E9DA81}" type="pres">
      <dgm:prSet presAssocID="{7330CC66-5CE5-42D3-BA03-E9A8FB6C220C}" presName="Name0" presStyleCnt="0">
        <dgm:presLayoutVars>
          <dgm:chMax/>
          <dgm:chPref/>
          <dgm:dir/>
        </dgm:presLayoutVars>
      </dgm:prSet>
      <dgm:spPr/>
    </dgm:pt>
    <dgm:pt modelId="{DA9944EB-7ABA-476D-8F00-77F1E10C5763}" type="pres">
      <dgm:prSet presAssocID="{248D8919-E8DC-4A1F-A60E-DEA608814296}" presName="composite" presStyleCnt="0">
        <dgm:presLayoutVars>
          <dgm:chMax val="1"/>
          <dgm:chPref val="1"/>
        </dgm:presLayoutVars>
      </dgm:prSet>
      <dgm:spPr/>
    </dgm:pt>
    <dgm:pt modelId="{CE15D572-AC50-4E8B-BFE5-06C79F6AC5EA}" type="pres">
      <dgm:prSet presAssocID="{248D8919-E8DC-4A1F-A60E-DEA608814296}" presName="Accent" presStyleLbl="trAlignAcc1" presStyleIdx="0" presStyleCnt="8">
        <dgm:presLayoutVars>
          <dgm:chMax val="0"/>
          <dgm:chPref val="0"/>
        </dgm:presLayoutVars>
      </dgm:prSet>
      <dgm:spPr/>
    </dgm:pt>
    <dgm:pt modelId="{20C25D1D-D14F-421A-A6AA-A70B7EC641FB}" type="pres">
      <dgm:prSet presAssocID="{248D8919-E8DC-4A1F-A60E-DEA608814296}" presName="Image" presStyleLbl="alignImgPlace1" presStyleIdx="0" presStyleCnt="8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  <dgm:pt modelId="{BA9AC2E8-26CE-4374-AF3B-2C2B18718975}" type="pres">
      <dgm:prSet presAssocID="{248D8919-E8DC-4A1F-A60E-DEA608814296}" presName="ChildComposite" presStyleCnt="0"/>
      <dgm:spPr/>
    </dgm:pt>
    <dgm:pt modelId="{989621C4-1E5D-4528-9C9B-6EB35659AAE9}" type="pres">
      <dgm:prSet presAssocID="{248D8919-E8DC-4A1F-A60E-DEA608814296}" presName="Child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A241C46E-1AE3-4D46-903D-31D7176AD67E}" type="pres">
      <dgm:prSet presAssocID="{248D8919-E8DC-4A1F-A60E-DEA608814296}" presName="Parent" presStyleLbl="revTx" presStyleIdx="0" presStyleCnt="8">
        <dgm:presLayoutVars>
          <dgm:chMax val="1"/>
          <dgm:chPref val="0"/>
          <dgm:bulletEnabled val="1"/>
        </dgm:presLayoutVars>
      </dgm:prSet>
      <dgm:spPr/>
    </dgm:pt>
    <dgm:pt modelId="{E5B51427-E5CE-4D7F-8998-9F5D1971E86F}" type="pres">
      <dgm:prSet presAssocID="{C043E1A3-5D95-4A79-A544-48009E9B1E99}" presName="sibTrans" presStyleCnt="0"/>
      <dgm:spPr/>
    </dgm:pt>
    <dgm:pt modelId="{3E4A7DE8-9F70-43C8-AF53-5462D0E85698}" type="pres">
      <dgm:prSet presAssocID="{11565FF4-7F05-4EDC-8429-3076C8AA9929}" presName="composite" presStyleCnt="0">
        <dgm:presLayoutVars>
          <dgm:chMax val="1"/>
          <dgm:chPref val="1"/>
        </dgm:presLayoutVars>
      </dgm:prSet>
      <dgm:spPr/>
    </dgm:pt>
    <dgm:pt modelId="{069BA5D3-9621-4806-8E75-332A24DC5B06}" type="pres">
      <dgm:prSet presAssocID="{11565FF4-7F05-4EDC-8429-3076C8AA9929}" presName="Accent" presStyleLbl="trAlignAcc1" presStyleIdx="1" presStyleCnt="8">
        <dgm:presLayoutVars>
          <dgm:chMax val="0"/>
          <dgm:chPref val="0"/>
        </dgm:presLayoutVars>
      </dgm:prSet>
      <dgm:spPr/>
    </dgm:pt>
    <dgm:pt modelId="{A6B60471-A23F-4435-9F4A-69C3706004FD}" type="pres">
      <dgm:prSet presAssocID="{11565FF4-7F05-4EDC-8429-3076C8AA9929}" presName="Image" presStyleLbl="alignImgPlace1" presStyleIdx="1" presStyleCnt="8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/>
          <a:srcRect/>
          <a:stretch>
            <a:fillRect t="-8000" b="-8000"/>
          </a:stretch>
        </a:blipFill>
      </dgm:spPr>
    </dgm:pt>
    <dgm:pt modelId="{48771926-D74C-4F70-8769-D5386A56A2BD}" type="pres">
      <dgm:prSet presAssocID="{11565FF4-7F05-4EDC-8429-3076C8AA9929}" presName="ChildComposite" presStyleCnt="0"/>
      <dgm:spPr/>
    </dgm:pt>
    <dgm:pt modelId="{2D798F2B-E397-4AD9-AD21-7D88898AFFA6}" type="pres">
      <dgm:prSet presAssocID="{11565FF4-7F05-4EDC-8429-3076C8AA9929}" presName="Child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A952549F-54DC-4A1B-A517-3F7CD4EF19A1}" type="pres">
      <dgm:prSet presAssocID="{11565FF4-7F05-4EDC-8429-3076C8AA9929}" presName="Parent" presStyleLbl="revTx" presStyleIdx="1" presStyleCnt="8">
        <dgm:presLayoutVars>
          <dgm:chMax val="1"/>
          <dgm:chPref val="0"/>
          <dgm:bulletEnabled val="1"/>
        </dgm:presLayoutVars>
      </dgm:prSet>
      <dgm:spPr/>
    </dgm:pt>
    <dgm:pt modelId="{835E2454-6FE4-492E-9950-9FAD3CA5DFE5}" type="pres">
      <dgm:prSet presAssocID="{22B5466E-61B1-4CB5-A2D1-0A6CF31559D9}" presName="sibTrans" presStyleCnt="0"/>
      <dgm:spPr/>
    </dgm:pt>
    <dgm:pt modelId="{06E0EACA-80F8-4329-B0D8-4447E7BE5236}" type="pres">
      <dgm:prSet presAssocID="{08CEBA58-DA0E-40C2-98DA-55E66DDC3AAF}" presName="composite" presStyleCnt="0">
        <dgm:presLayoutVars>
          <dgm:chMax val="1"/>
          <dgm:chPref val="1"/>
        </dgm:presLayoutVars>
      </dgm:prSet>
      <dgm:spPr/>
    </dgm:pt>
    <dgm:pt modelId="{6BBAFF9D-AD71-46B6-AC47-5AF28EDDA318}" type="pres">
      <dgm:prSet presAssocID="{08CEBA58-DA0E-40C2-98DA-55E66DDC3AAF}" presName="Accent" presStyleLbl="trAlignAcc1" presStyleIdx="2" presStyleCnt="8">
        <dgm:presLayoutVars>
          <dgm:chMax val="0"/>
          <dgm:chPref val="0"/>
        </dgm:presLayoutVars>
      </dgm:prSet>
      <dgm:spPr/>
    </dgm:pt>
    <dgm:pt modelId="{41191DE4-27EE-4264-856C-575BBFB70C16}" type="pres">
      <dgm:prSet presAssocID="{08CEBA58-DA0E-40C2-98DA-55E66DDC3AAF}" presName="Image" presStyleLbl="alignImgPlace1" presStyleIdx="2" presStyleCnt="8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381F89CD-64F0-4756-9A40-A640C58ED799}" type="pres">
      <dgm:prSet presAssocID="{08CEBA58-DA0E-40C2-98DA-55E66DDC3AAF}" presName="ChildComposite" presStyleCnt="0"/>
      <dgm:spPr/>
    </dgm:pt>
    <dgm:pt modelId="{6AAC5660-C2AE-4ED1-A3D8-2E1EB61B7CE5}" type="pres">
      <dgm:prSet presAssocID="{08CEBA58-DA0E-40C2-98DA-55E66DDC3AAF}" presName="Child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3B0DF35D-1617-4666-8BC6-1C7FA27F77E9}" type="pres">
      <dgm:prSet presAssocID="{08CEBA58-DA0E-40C2-98DA-55E66DDC3AAF}" presName="Parent" presStyleLbl="revTx" presStyleIdx="2" presStyleCnt="8">
        <dgm:presLayoutVars>
          <dgm:chMax val="1"/>
          <dgm:chPref val="0"/>
          <dgm:bulletEnabled val="1"/>
        </dgm:presLayoutVars>
      </dgm:prSet>
      <dgm:spPr/>
    </dgm:pt>
    <dgm:pt modelId="{C82144D0-F2FE-4B92-8EC2-E36B2FF60B8A}" type="pres">
      <dgm:prSet presAssocID="{120399FB-F455-4DE7-B6CA-5B74EA96AD06}" presName="sibTrans" presStyleCnt="0"/>
      <dgm:spPr/>
    </dgm:pt>
    <dgm:pt modelId="{883CCCBD-BFEA-493D-A36B-347DBD73C828}" type="pres">
      <dgm:prSet presAssocID="{DDC4C005-EB99-4561-B963-0FF7ECFE2F28}" presName="composite" presStyleCnt="0">
        <dgm:presLayoutVars>
          <dgm:chMax val="1"/>
          <dgm:chPref val="1"/>
        </dgm:presLayoutVars>
      </dgm:prSet>
      <dgm:spPr/>
    </dgm:pt>
    <dgm:pt modelId="{00B6510C-1FDC-4EB7-A4C0-BD19993DDCFD}" type="pres">
      <dgm:prSet presAssocID="{DDC4C005-EB99-4561-B963-0FF7ECFE2F28}" presName="Accent" presStyleLbl="trAlignAcc1" presStyleIdx="3" presStyleCnt="8">
        <dgm:presLayoutVars>
          <dgm:chMax val="0"/>
          <dgm:chPref val="0"/>
        </dgm:presLayoutVars>
      </dgm:prSet>
      <dgm:spPr/>
    </dgm:pt>
    <dgm:pt modelId="{CD784D51-09AC-46F6-8439-ED5CC4B39AB9}" type="pres">
      <dgm:prSet presAssocID="{DDC4C005-EB99-4561-B963-0FF7ECFE2F28}" presName="Image" presStyleLbl="alignImgPlace1" presStyleIdx="3" presStyleCnt="8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8000" b="-68000"/>
          </a:stretch>
        </a:blipFill>
      </dgm:spPr>
    </dgm:pt>
    <dgm:pt modelId="{AF1F6D9D-AB05-435F-9C38-6BD0734CB48F}" type="pres">
      <dgm:prSet presAssocID="{DDC4C005-EB99-4561-B963-0FF7ECFE2F28}" presName="ChildComposite" presStyleCnt="0"/>
      <dgm:spPr/>
    </dgm:pt>
    <dgm:pt modelId="{46C81392-EB2A-46A2-99CF-551E2396DACD}" type="pres">
      <dgm:prSet presAssocID="{DDC4C005-EB99-4561-B963-0FF7ECFE2F28}" presName="Child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3C72BF3C-D603-4F9E-9212-D2A8A2F6632B}" type="pres">
      <dgm:prSet presAssocID="{DDC4C005-EB99-4561-B963-0FF7ECFE2F28}" presName="Parent" presStyleLbl="revTx" presStyleIdx="3" presStyleCnt="8">
        <dgm:presLayoutVars>
          <dgm:chMax val="1"/>
          <dgm:chPref val="0"/>
          <dgm:bulletEnabled val="1"/>
        </dgm:presLayoutVars>
      </dgm:prSet>
      <dgm:spPr/>
    </dgm:pt>
    <dgm:pt modelId="{BE4240D6-5ADC-44E1-9620-D990D90FF1EF}" type="pres">
      <dgm:prSet presAssocID="{AD92636A-9753-451C-80C0-406739E8AD5E}" presName="sibTrans" presStyleCnt="0"/>
      <dgm:spPr/>
    </dgm:pt>
    <dgm:pt modelId="{B08CD2FE-694A-4176-97C7-4015DF411DF1}" type="pres">
      <dgm:prSet presAssocID="{B31E5E43-A42E-4794-99E7-BEA126BF15AA}" presName="composite" presStyleCnt="0">
        <dgm:presLayoutVars>
          <dgm:chMax val="1"/>
          <dgm:chPref val="1"/>
        </dgm:presLayoutVars>
      </dgm:prSet>
      <dgm:spPr/>
    </dgm:pt>
    <dgm:pt modelId="{6505B189-27DF-428C-A125-971A83A71122}" type="pres">
      <dgm:prSet presAssocID="{B31E5E43-A42E-4794-99E7-BEA126BF15AA}" presName="Accent" presStyleLbl="trAlignAcc1" presStyleIdx="4" presStyleCnt="8">
        <dgm:presLayoutVars>
          <dgm:chMax val="0"/>
          <dgm:chPref val="0"/>
        </dgm:presLayoutVars>
      </dgm:prSet>
      <dgm:spPr/>
    </dgm:pt>
    <dgm:pt modelId="{AF55FBB7-1D92-4C64-8398-1EA7DA74F7DD}" type="pres">
      <dgm:prSet presAssocID="{B31E5E43-A42E-4794-99E7-BEA126BF15AA}" presName="Image" presStyleLbl="alignImgPlace1" presStyleIdx="4" presStyleCnt="8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5"/>
          <a:srcRect/>
          <a:stretch>
            <a:fillRect t="-72000" b="-72000"/>
          </a:stretch>
        </a:blipFill>
      </dgm:spPr>
    </dgm:pt>
    <dgm:pt modelId="{372863E6-D568-4098-B881-A3585316F602}" type="pres">
      <dgm:prSet presAssocID="{B31E5E43-A42E-4794-99E7-BEA126BF15AA}" presName="ChildComposite" presStyleCnt="0"/>
      <dgm:spPr/>
    </dgm:pt>
    <dgm:pt modelId="{1EE40F38-0287-4C5E-9E0E-E1CFA4C28A36}" type="pres">
      <dgm:prSet presAssocID="{B31E5E43-A42E-4794-99E7-BEA126BF15AA}" presName="Child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7DEF57B-0F9D-45AF-93A8-9371011C2B35}" type="pres">
      <dgm:prSet presAssocID="{B31E5E43-A42E-4794-99E7-BEA126BF15AA}" presName="Parent" presStyleLbl="revTx" presStyleIdx="4" presStyleCnt="8">
        <dgm:presLayoutVars>
          <dgm:chMax val="1"/>
          <dgm:chPref val="0"/>
          <dgm:bulletEnabled val="1"/>
        </dgm:presLayoutVars>
      </dgm:prSet>
      <dgm:spPr/>
    </dgm:pt>
    <dgm:pt modelId="{59469628-0E05-48C8-9EDC-C873B23158E3}" type="pres">
      <dgm:prSet presAssocID="{73AC3A26-903B-40B0-9204-DF9DC213654A}" presName="sibTrans" presStyleCnt="0"/>
      <dgm:spPr/>
    </dgm:pt>
    <dgm:pt modelId="{3B4AB9EB-3BEF-402E-A113-97D0A3D81906}" type="pres">
      <dgm:prSet presAssocID="{BBB1B3A9-4D59-4073-8869-1CB3F504D6C8}" presName="composite" presStyleCnt="0">
        <dgm:presLayoutVars>
          <dgm:chMax val="1"/>
          <dgm:chPref val="1"/>
        </dgm:presLayoutVars>
      </dgm:prSet>
      <dgm:spPr/>
    </dgm:pt>
    <dgm:pt modelId="{5060D865-0C31-4FCD-8207-ECA6B5AA64FA}" type="pres">
      <dgm:prSet presAssocID="{BBB1B3A9-4D59-4073-8869-1CB3F504D6C8}" presName="Accent" presStyleLbl="trAlignAcc1" presStyleIdx="5" presStyleCnt="8">
        <dgm:presLayoutVars>
          <dgm:chMax val="0"/>
          <dgm:chPref val="0"/>
        </dgm:presLayoutVars>
      </dgm:prSet>
      <dgm:spPr/>
    </dgm:pt>
    <dgm:pt modelId="{8A1AD70C-B345-4F8C-851B-0CA1467F75D9}" type="pres">
      <dgm:prSet presAssocID="{BBB1B3A9-4D59-4073-8869-1CB3F504D6C8}" presName="Image" presStyleLbl="alignImgPlace1" presStyleIdx="5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rcRect/>
          <a:stretch>
            <a:fillRect t="-9000" b="-9000"/>
          </a:stretch>
        </a:blipFill>
      </dgm:spPr>
    </dgm:pt>
    <dgm:pt modelId="{3E1A4882-FD58-49A4-B1C3-953A693AADB7}" type="pres">
      <dgm:prSet presAssocID="{BBB1B3A9-4D59-4073-8869-1CB3F504D6C8}" presName="ChildComposite" presStyleCnt="0"/>
      <dgm:spPr/>
    </dgm:pt>
    <dgm:pt modelId="{BDC7243C-ECCE-42F1-9812-26427BA266BE}" type="pres">
      <dgm:prSet presAssocID="{BBB1B3A9-4D59-4073-8869-1CB3F504D6C8}" presName="Child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79BA6093-99CD-4DB9-AA66-63793144FAD0}" type="pres">
      <dgm:prSet presAssocID="{BBB1B3A9-4D59-4073-8869-1CB3F504D6C8}" presName="Parent" presStyleLbl="revTx" presStyleIdx="5" presStyleCnt="8">
        <dgm:presLayoutVars>
          <dgm:chMax val="1"/>
          <dgm:chPref val="0"/>
          <dgm:bulletEnabled val="1"/>
        </dgm:presLayoutVars>
      </dgm:prSet>
      <dgm:spPr/>
    </dgm:pt>
    <dgm:pt modelId="{08C62D84-A1BC-45C3-827A-B59E04AF71FC}" type="pres">
      <dgm:prSet presAssocID="{B04259AA-FD97-47C2-BCC2-15B15F5AF9AD}" presName="sibTrans" presStyleCnt="0"/>
      <dgm:spPr/>
    </dgm:pt>
    <dgm:pt modelId="{FFF2AB65-F612-4B2B-8F74-73BF429BC67C}" type="pres">
      <dgm:prSet presAssocID="{498A0113-E52F-4DB2-8367-B11B5E66235C}" presName="composite" presStyleCnt="0">
        <dgm:presLayoutVars>
          <dgm:chMax val="1"/>
          <dgm:chPref val="1"/>
        </dgm:presLayoutVars>
      </dgm:prSet>
      <dgm:spPr/>
    </dgm:pt>
    <dgm:pt modelId="{8BA927C9-7268-4799-A83E-4185676E8B63}" type="pres">
      <dgm:prSet presAssocID="{498A0113-E52F-4DB2-8367-B11B5E66235C}" presName="Accent" presStyleLbl="trAlignAcc1" presStyleIdx="6" presStyleCnt="8">
        <dgm:presLayoutVars>
          <dgm:chMax val="0"/>
          <dgm:chPref val="0"/>
        </dgm:presLayoutVars>
      </dgm:prSet>
      <dgm:spPr/>
    </dgm:pt>
    <dgm:pt modelId="{DC4CB45E-5502-4096-AFC0-71EEE35589C2}" type="pres">
      <dgm:prSet presAssocID="{498A0113-E52F-4DB2-8367-B11B5E66235C}" presName="Image" presStyleLbl="alignImgPlace1" presStyleIdx="6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7"/>
          <a:srcRect/>
          <a:stretch>
            <a:fillRect t="-20000" b="-20000"/>
          </a:stretch>
        </a:blipFill>
      </dgm:spPr>
    </dgm:pt>
    <dgm:pt modelId="{340CD293-A323-45BE-99F1-579C234AB1D5}" type="pres">
      <dgm:prSet presAssocID="{498A0113-E52F-4DB2-8367-B11B5E66235C}" presName="ChildComposite" presStyleCnt="0"/>
      <dgm:spPr/>
    </dgm:pt>
    <dgm:pt modelId="{FBCB2AF4-EBA3-4986-AEE7-C7C98C2F8FF3}" type="pres">
      <dgm:prSet presAssocID="{498A0113-E52F-4DB2-8367-B11B5E66235C}" presName="Child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63D8A656-D6F9-48E4-974B-FDE414887A7A}" type="pres">
      <dgm:prSet presAssocID="{498A0113-E52F-4DB2-8367-B11B5E66235C}" presName="Parent" presStyleLbl="revTx" presStyleIdx="6" presStyleCnt="8">
        <dgm:presLayoutVars>
          <dgm:chMax val="1"/>
          <dgm:chPref val="0"/>
          <dgm:bulletEnabled val="1"/>
        </dgm:presLayoutVars>
      </dgm:prSet>
      <dgm:spPr/>
    </dgm:pt>
    <dgm:pt modelId="{F468FF02-D7A3-4288-A37D-799539880910}" type="pres">
      <dgm:prSet presAssocID="{810805CF-EB43-449F-979E-21CC3670674A}" presName="sibTrans" presStyleCnt="0"/>
      <dgm:spPr/>
    </dgm:pt>
    <dgm:pt modelId="{689AEEB7-3E51-43A5-A9E7-F8257BBF36D3}" type="pres">
      <dgm:prSet presAssocID="{4C57ED4D-E756-420B-858A-36C2CD001136}" presName="composite" presStyleCnt="0">
        <dgm:presLayoutVars>
          <dgm:chMax val="1"/>
          <dgm:chPref val="1"/>
        </dgm:presLayoutVars>
      </dgm:prSet>
      <dgm:spPr/>
    </dgm:pt>
    <dgm:pt modelId="{11A5353D-CA6E-4157-AADC-D12EFA598EB6}" type="pres">
      <dgm:prSet presAssocID="{4C57ED4D-E756-420B-858A-36C2CD001136}" presName="Accent" presStyleLbl="trAlignAcc1" presStyleIdx="7" presStyleCnt="8">
        <dgm:presLayoutVars>
          <dgm:chMax val="0"/>
          <dgm:chPref val="0"/>
        </dgm:presLayoutVars>
      </dgm:prSet>
      <dgm:spPr/>
    </dgm:pt>
    <dgm:pt modelId="{2959F1E8-CAD7-481B-9D44-283559851D1B}" type="pres">
      <dgm:prSet presAssocID="{4C57ED4D-E756-420B-858A-36C2CD001136}" presName="Image" presStyleLbl="alignImgPlace1" presStyleIdx="7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8"/>
          <a:srcRect/>
          <a:stretch>
            <a:fillRect t="-18000" b="-18000"/>
          </a:stretch>
        </a:blipFill>
      </dgm:spPr>
    </dgm:pt>
    <dgm:pt modelId="{AEEE9527-2366-4DB1-B6D6-FB4E8C62433A}" type="pres">
      <dgm:prSet presAssocID="{4C57ED4D-E756-420B-858A-36C2CD001136}" presName="ChildComposite" presStyleCnt="0"/>
      <dgm:spPr/>
    </dgm:pt>
    <dgm:pt modelId="{AB2E12D0-E1C2-4521-B3FC-6E2B7D83277C}" type="pres">
      <dgm:prSet presAssocID="{4C57ED4D-E756-420B-858A-36C2CD001136}" presName="Child" presStyleLbl="node1" presStyleIdx="7" presStyleCnt="8">
        <dgm:presLayoutVars>
          <dgm:chMax val="0"/>
          <dgm:chPref val="0"/>
          <dgm:bulletEnabled val="1"/>
        </dgm:presLayoutVars>
      </dgm:prSet>
      <dgm:spPr/>
    </dgm:pt>
    <dgm:pt modelId="{F45D6C17-1CDA-47E5-AD25-E9C82D5357F2}" type="pres">
      <dgm:prSet presAssocID="{4C57ED4D-E756-420B-858A-36C2CD001136}" presName="Parent" presStyleLbl="revTx" presStyleIdx="7" presStyleCnt="8">
        <dgm:presLayoutVars>
          <dgm:chMax val="1"/>
          <dgm:chPref val="0"/>
          <dgm:bulletEnabled val="1"/>
        </dgm:presLayoutVars>
      </dgm:prSet>
      <dgm:spPr/>
    </dgm:pt>
  </dgm:ptLst>
  <dgm:cxnLst>
    <dgm:cxn modelId="{5D145B00-774A-45DA-9C7E-68F9B2947C1E}" srcId="{7330CC66-5CE5-42D3-BA03-E9A8FB6C220C}" destId="{BBB1B3A9-4D59-4073-8869-1CB3F504D6C8}" srcOrd="5" destOrd="0" parTransId="{AF606EF8-1B07-4BDE-93ED-589138A1D1F9}" sibTransId="{B04259AA-FD97-47C2-BCC2-15B15F5AF9AD}"/>
    <dgm:cxn modelId="{C1707800-D076-4C05-A96E-46E6CA116A01}" srcId="{7330CC66-5CE5-42D3-BA03-E9A8FB6C220C}" destId="{248D8919-E8DC-4A1F-A60E-DEA608814296}" srcOrd="0" destOrd="0" parTransId="{4BF7EB13-C24E-43EF-B0F5-750AC531EDD9}" sibTransId="{C043E1A3-5D95-4A79-A544-48009E9B1E99}"/>
    <dgm:cxn modelId="{A0949A07-C8CD-4788-B709-5735C125D15F}" srcId="{11565FF4-7F05-4EDC-8429-3076C8AA9929}" destId="{F7596804-227F-4B29-8889-D375E393AE62}" srcOrd="0" destOrd="0" parTransId="{6B57D394-3E33-4BAC-8CCC-C05B48DB1560}" sibTransId="{8D3795C4-9BDB-4D42-9DDB-D78FC74D83F3}"/>
    <dgm:cxn modelId="{2270650B-0231-4EA6-8AC5-2E65552462B7}" srcId="{7330CC66-5CE5-42D3-BA03-E9A8FB6C220C}" destId="{4C57ED4D-E756-420B-858A-36C2CD001136}" srcOrd="7" destOrd="0" parTransId="{73F5D7A0-23AC-4FE8-A03F-BA4241BFA1E3}" sibTransId="{86FC79B2-8487-42DF-9AF0-5223BD531854}"/>
    <dgm:cxn modelId="{EC8B8B11-DF34-444B-BB15-833374FCBCC2}" srcId="{08CEBA58-DA0E-40C2-98DA-55E66DDC3AAF}" destId="{CE2EEB88-EE57-4ED1-B9C0-E8CDB773CD55}" srcOrd="0" destOrd="0" parTransId="{2D8A47B6-114C-4890-8C19-CC048D00B77B}" sibTransId="{BEC4DE21-8EEA-431C-BFE6-A47530934277}"/>
    <dgm:cxn modelId="{D444861C-C49A-47A1-A7A8-133D7AA3D4C3}" type="presOf" srcId="{BBB1B3A9-4D59-4073-8869-1CB3F504D6C8}" destId="{79BA6093-99CD-4DB9-AA66-63793144FAD0}" srcOrd="0" destOrd="0" presId="urn:microsoft.com/office/officeart/2008/layout/CaptionedPictures"/>
    <dgm:cxn modelId="{FD10582C-A17C-4E24-8006-04B0A2676092}" srcId="{498A0113-E52F-4DB2-8367-B11B5E66235C}" destId="{5F35BB94-77B1-4E2B-B26F-094DA20F3FFB}" srcOrd="0" destOrd="0" parTransId="{2A12ECFE-FE37-440D-9FC1-203A24658C25}" sibTransId="{5B4E5CAE-F4DA-4861-AC99-2CAF288B80C0}"/>
    <dgm:cxn modelId="{3A95E32C-C669-4424-A1BC-9EA4BDED69AD}" srcId="{BBB1B3A9-4D59-4073-8869-1CB3F504D6C8}" destId="{6BDDD355-02C2-4F4F-BA55-98DDD3FF1676}" srcOrd="0" destOrd="0" parTransId="{9E9D49C4-DAF5-479B-A00A-3AF83F0A060B}" sibTransId="{024821E4-3007-4B0B-8C7A-9293FBCF3D4B}"/>
    <dgm:cxn modelId="{F164C12D-AA33-4E1F-9E96-9EDFBE2F398F}" type="presOf" srcId="{08CEBA58-DA0E-40C2-98DA-55E66DDC3AAF}" destId="{3B0DF35D-1617-4666-8BC6-1C7FA27F77E9}" srcOrd="0" destOrd="0" presId="urn:microsoft.com/office/officeart/2008/layout/CaptionedPictures"/>
    <dgm:cxn modelId="{AF372133-3A73-4481-AE30-13E058F1EF7E}" type="presOf" srcId="{B31E5E43-A42E-4794-99E7-BEA126BF15AA}" destId="{47DEF57B-0F9D-45AF-93A8-9371011C2B35}" srcOrd="0" destOrd="0" presId="urn:microsoft.com/office/officeart/2008/layout/CaptionedPictures"/>
    <dgm:cxn modelId="{65B33F41-3433-4A8C-905F-7506763EB066}" srcId="{DDC4C005-EB99-4561-B963-0FF7ECFE2F28}" destId="{CB6DF919-C1E8-47BE-BDA9-8A0C6F914D86}" srcOrd="0" destOrd="0" parTransId="{CB8963F3-DF4F-4297-91AB-9959648C6285}" sibTransId="{DB2034CB-D387-4DD4-B23E-0BFAA8B49A49}"/>
    <dgm:cxn modelId="{D767B642-435A-4488-901B-4C7C6573E9BD}" type="presOf" srcId="{D442B4B0-DD2B-4EEA-99E1-D6B40DAFBD00}" destId="{AB2E12D0-E1C2-4521-B3FC-6E2B7D83277C}" srcOrd="0" destOrd="0" presId="urn:microsoft.com/office/officeart/2008/layout/CaptionedPictures"/>
    <dgm:cxn modelId="{26FC1C47-D8DC-4DBB-B369-CE91B3F34868}" type="presOf" srcId="{00A9BBDA-023A-4B9B-9E0E-178CBD78FF8E}" destId="{46C81392-EB2A-46A2-99CF-551E2396DACD}" srcOrd="0" destOrd="1" presId="urn:microsoft.com/office/officeart/2008/layout/CaptionedPictures"/>
    <dgm:cxn modelId="{071FBF47-6E06-4107-B880-D1A00D030270}" type="presOf" srcId="{5F35BB94-77B1-4E2B-B26F-094DA20F3FFB}" destId="{FBCB2AF4-EBA3-4986-AEE7-C7C98C2F8FF3}" srcOrd="0" destOrd="0" presId="urn:microsoft.com/office/officeart/2008/layout/CaptionedPictures"/>
    <dgm:cxn modelId="{46D58269-996F-430F-8062-C1F57E360DD7}" srcId="{4C57ED4D-E756-420B-858A-36C2CD001136}" destId="{D442B4B0-DD2B-4EEA-99E1-D6B40DAFBD00}" srcOrd="0" destOrd="0" parTransId="{82136347-3A0E-4817-871E-D4A12CEF7E73}" sibTransId="{5F90AA7A-3BB2-403A-82D4-3D55569DC282}"/>
    <dgm:cxn modelId="{E781724A-200F-4A4A-A535-960476458040}" srcId="{7330CC66-5CE5-42D3-BA03-E9A8FB6C220C}" destId="{B31E5E43-A42E-4794-99E7-BEA126BF15AA}" srcOrd="4" destOrd="0" parTransId="{82B5BBF2-03E9-4B8A-9636-734FAE5747BD}" sibTransId="{73AC3A26-903B-40B0-9204-DF9DC213654A}"/>
    <dgm:cxn modelId="{E92C4A4F-F741-4BF6-8E28-C6607AB1AAD6}" srcId="{7330CC66-5CE5-42D3-BA03-E9A8FB6C220C}" destId="{498A0113-E52F-4DB2-8367-B11B5E66235C}" srcOrd="6" destOrd="0" parTransId="{7D11C24A-4693-4DF1-9328-A08D1B4C026A}" sibTransId="{810805CF-EB43-449F-979E-21CC3670674A}"/>
    <dgm:cxn modelId="{19033270-2906-4393-8B19-776228DAA494}" type="presOf" srcId="{498A0113-E52F-4DB2-8367-B11B5E66235C}" destId="{63D8A656-D6F9-48E4-974B-FDE414887A7A}" srcOrd="0" destOrd="0" presId="urn:microsoft.com/office/officeart/2008/layout/CaptionedPictures"/>
    <dgm:cxn modelId="{2F4B4158-6B38-4287-BDEA-E9834F84849B}" type="presOf" srcId="{7330CC66-5CE5-42D3-BA03-E9A8FB6C220C}" destId="{FA142D8C-C010-4259-AA8C-7D1585E9DA81}" srcOrd="0" destOrd="0" presId="urn:microsoft.com/office/officeart/2008/layout/CaptionedPictures"/>
    <dgm:cxn modelId="{642E9958-FB57-421F-B2D8-6CDCF9CADA60}" type="presOf" srcId="{F7596804-227F-4B29-8889-D375E393AE62}" destId="{2D798F2B-E397-4AD9-AD21-7D88898AFFA6}" srcOrd="0" destOrd="0" presId="urn:microsoft.com/office/officeart/2008/layout/CaptionedPictures"/>
    <dgm:cxn modelId="{4431B879-5683-4E4C-8322-BFC3332F2759}" type="presOf" srcId="{6BDDD355-02C2-4F4F-BA55-98DDD3FF1676}" destId="{BDC7243C-ECCE-42F1-9812-26427BA266BE}" srcOrd="0" destOrd="0" presId="urn:microsoft.com/office/officeart/2008/layout/CaptionedPictures"/>
    <dgm:cxn modelId="{CE4B797C-1B33-40DF-ACE0-129088412855}" type="presOf" srcId="{4C57ED4D-E756-420B-858A-36C2CD001136}" destId="{F45D6C17-1CDA-47E5-AD25-E9C82D5357F2}" srcOrd="0" destOrd="0" presId="urn:microsoft.com/office/officeart/2008/layout/CaptionedPictures"/>
    <dgm:cxn modelId="{61E9D28B-43B7-4134-8BA7-0098343DBD9C}" srcId="{7330CC66-5CE5-42D3-BA03-E9A8FB6C220C}" destId="{11565FF4-7F05-4EDC-8429-3076C8AA9929}" srcOrd="1" destOrd="0" parTransId="{3561AA2C-89C6-487A-BE26-3CE4A6DA4383}" sibTransId="{22B5466E-61B1-4CB5-A2D1-0A6CF31559D9}"/>
    <dgm:cxn modelId="{92877391-58F3-48BD-A528-D92C8CC95597}" srcId="{7330CC66-5CE5-42D3-BA03-E9A8FB6C220C}" destId="{DDC4C005-EB99-4561-B963-0FF7ECFE2F28}" srcOrd="3" destOrd="0" parTransId="{81269495-5183-4403-8F89-BF62C9812DEA}" sibTransId="{AD92636A-9753-451C-80C0-406739E8AD5E}"/>
    <dgm:cxn modelId="{97F3E19D-6A19-47D1-BD2E-C52A2FA643FF}" srcId="{DDC4C005-EB99-4561-B963-0FF7ECFE2F28}" destId="{00A9BBDA-023A-4B9B-9E0E-178CBD78FF8E}" srcOrd="1" destOrd="0" parTransId="{BDA5FABB-0B5D-43AF-85A6-E134DF76C0B0}" sibTransId="{CD3DF655-6B55-4454-8808-4E4E7A06EFBA}"/>
    <dgm:cxn modelId="{C82365A4-5854-4F8C-98DD-E6EB8D8301BF}" srcId="{7330CC66-5CE5-42D3-BA03-E9A8FB6C220C}" destId="{08CEBA58-DA0E-40C2-98DA-55E66DDC3AAF}" srcOrd="2" destOrd="0" parTransId="{D4A0C9E5-88AA-4358-8544-96E78528CA53}" sibTransId="{120399FB-F455-4DE7-B6CA-5B74EA96AD06}"/>
    <dgm:cxn modelId="{E75452C0-958A-4277-8BC7-E1FFA0B494B7}" srcId="{248D8919-E8DC-4A1F-A60E-DEA608814296}" destId="{68FA96D8-98B2-4519-9FC6-D1E173CE0CBC}" srcOrd="0" destOrd="0" parTransId="{43200EC6-BEAF-4083-A107-C4DC34970B07}" sibTransId="{216E44ED-7DC9-46EF-93CA-559CEEDD376F}"/>
    <dgm:cxn modelId="{84057EC0-6C2C-4A28-871D-D1069C80893E}" type="presOf" srcId="{11565FF4-7F05-4EDC-8429-3076C8AA9929}" destId="{A952549F-54DC-4A1B-A517-3F7CD4EF19A1}" srcOrd="0" destOrd="0" presId="urn:microsoft.com/office/officeart/2008/layout/CaptionedPictures"/>
    <dgm:cxn modelId="{75D5C0C3-4956-43E1-974D-F92D5CCC96B8}" type="presOf" srcId="{CE2EEB88-EE57-4ED1-B9C0-E8CDB773CD55}" destId="{6AAC5660-C2AE-4ED1-A3D8-2E1EB61B7CE5}" srcOrd="0" destOrd="0" presId="urn:microsoft.com/office/officeart/2008/layout/CaptionedPictures"/>
    <dgm:cxn modelId="{7356F2C5-42C8-49D2-871A-BF0F990E5584}" type="presOf" srcId="{68FA96D8-98B2-4519-9FC6-D1E173CE0CBC}" destId="{989621C4-1E5D-4528-9C9B-6EB35659AAE9}" srcOrd="0" destOrd="0" presId="urn:microsoft.com/office/officeart/2008/layout/CaptionedPictures"/>
    <dgm:cxn modelId="{A96F8FCE-ADBB-4084-B111-537BB26152C4}" type="presOf" srcId="{248D8919-E8DC-4A1F-A60E-DEA608814296}" destId="{A241C46E-1AE3-4D46-903D-31D7176AD67E}" srcOrd="0" destOrd="0" presId="urn:microsoft.com/office/officeart/2008/layout/CaptionedPictures"/>
    <dgm:cxn modelId="{150589D0-5613-4FD0-B165-574E133EC35C}" srcId="{B31E5E43-A42E-4794-99E7-BEA126BF15AA}" destId="{0A2AB53B-DAC2-462D-89FB-9758E0F352F8}" srcOrd="0" destOrd="0" parTransId="{7A8C4F3E-EA44-4853-8B33-3D99680D2DE2}" sibTransId="{751056D7-4799-4452-884C-E8C6498BB31E}"/>
    <dgm:cxn modelId="{AE495FE2-3063-4D5B-8F06-AF31EAB491F0}" type="presOf" srcId="{CB6DF919-C1E8-47BE-BDA9-8A0C6F914D86}" destId="{46C81392-EB2A-46A2-99CF-551E2396DACD}" srcOrd="0" destOrd="0" presId="urn:microsoft.com/office/officeart/2008/layout/CaptionedPictures"/>
    <dgm:cxn modelId="{F777B0EC-BE95-4935-8A1D-7678B56150BE}" type="presOf" srcId="{DDC4C005-EB99-4561-B963-0FF7ECFE2F28}" destId="{3C72BF3C-D603-4F9E-9212-D2A8A2F6632B}" srcOrd="0" destOrd="0" presId="urn:microsoft.com/office/officeart/2008/layout/CaptionedPictures"/>
    <dgm:cxn modelId="{5DAA04FB-8F8E-4BA2-A7F4-D6F792330AF0}" type="presOf" srcId="{0A2AB53B-DAC2-462D-89FB-9758E0F352F8}" destId="{1EE40F38-0287-4C5E-9E0E-E1CFA4C28A36}" srcOrd="0" destOrd="0" presId="urn:microsoft.com/office/officeart/2008/layout/CaptionedPictures"/>
    <dgm:cxn modelId="{513A0748-086E-473D-94D3-2412432B262F}" type="presParOf" srcId="{FA142D8C-C010-4259-AA8C-7D1585E9DA81}" destId="{DA9944EB-7ABA-476D-8F00-77F1E10C5763}" srcOrd="0" destOrd="0" presId="urn:microsoft.com/office/officeart/2008/layout/CaptionedPictures"/>
    <dgm:cxn modelId="{FE1E1048-A503-4B45-B4C4-721603FFF085}" type="presParOf" srcId="{DA9944EB-7ABA-476D-8F00-77F1E10C5763}" destId="{CE15D572-AC50-4E8B-BFE5-06C79F6AC5EA}" srcOrd="0" destOrd="0" presId="urn:microsoft.com/office/officeart/2008/layout/CaptionedPictures"/>
    <dgm:cxn modelId="{798F4996-FC7A-4F20-BF23-96E7AD0E4D0E}" type="presParOf" srcId="{DA9944EB-7ABA-476D-8F00-77F1E10C5763}" destId="{20C25D1D-D14F-421A-A6AA-A70B7EC641FB}" srcOrd="1" destOrd="0" presId="urn:microsoft.com/office/officeart/2008/layout/CaptionedPictures"/>
    <dgm:cxn modelId="{D6B381A1-1870-4430-9A5A-FCDC6BEBD4C5}" type="presParOf" srcId="{DA9944EB-7ABA-476D-8F00-77F1E10C5763}" destId="{BA9AC2E8-26CE-4374-AF3B-2C2B18718975}" srcOrd="2" destOrd="0" presId="urn:microsoft.com/office/officeart/2008/layout/CaptionedPictures"/>
    <dgm:cxn modelId="{04900FD9-186D-407D-AB9E-7D27A4319557}" type="presParOf" srcId="{BA9AC2E8-26CE-4374-AF3B-2C2B18718975}" destId="{989621C4-1E5D-4528-9C9B-6EB35659AAE9}" srcOrd="0" destOrd="0" presId="urn:microsoft.com/office/officeart/2008/layout/CaptionedPictures"/>
    <dgm:cxn modelId="{E17AF387-B22D-494C-B61A-1CCBAC3C4BBB}" type="presParOf" srcId="{BA9AC2E8-26CE-4374-AF3B-2C2B18718975}" destId="{A241C46E-1AE3-4D46-903D-31D7176AD67E}" srcOrd="1" destOrd="0" presId="urn:microsoft.com/office/officeart/2008/layout/CaptionedPictures"/>
    <dgm:cxn modelId="{9D55DE6A-3ED9-4E1C-846C-3F2B3AF5BA5D}" type="presParOf" srcId="{FA142D8C-C010-4259-AA8C-7D1585E9DA81}" destId="{E5B51427-E5CE-4D7F-8998-9F5D1971E86F}" srcOrd="1" destOrd="0" presId="urn:microsoft.com/office/officeart/2008/layout/CaptionedPictures"/>
    <dgm:cxn modelId="{2975A46D-2C16-4F59-861C-35768C8221DF}" type="presParOf" srcId="{FA142D8C-C010-4259-AA8C-7D1585E9DA81}" destId="{3E4A7DE8-9F70-43C8-AF53-5462D0E85698}" srcOrd="2" destOrd="0" presId="urn:microsoft.com/office/officeart/2008/layout/CaptionedPictures"/>
    <dgm:cxn modelId="{BD0E3B40-846B-427B-A505-D7E50E24DC05}" type="presParOf" srcId="{3E4A7DE8-9F70-43C8-AF53-5462D0E85698}" destId="{069BA5D3-9621-4806-8E75-332A24DC5B06}" srcOrd="0" destOrd="0" presId="urn:microsoft.com/office/officeart/2008/layout/CaptionedPictures"/>
    <dgm:cxn modelId="{D185CE51-7CB6-4178-9109-262706F71DFD}" type="presParOf" srcId="{3E4A7DE8-9F70-43C8-AF53-5462D0E85698}" destId="{A6B60471-A23F-4435-9F4A-69C3706004FD}" srcOrd="1" destOrd="0" presId="urn:microsoft.com/office/officeart/2008/layout/CaptionedPictures"/>
    <dgm:cxn modelId="{BD5D5128-D0B8-4175-8DD4-A946E73056EE}" type="presParOf" srcId="{3E4A7DE8-9F70-43C8-AF53-5462D0E85698}" destId="{48771926-D74C-4F70-8769-D5386A56A2BD}" srcOrd="2" destOrd="0" presId="urn:microsoft.com/office/officeart/2008/layout/CaptionedPictures"/>
    <dgm:cxn modelId="{4FCF48D9-B201-46AC-BD62-1BEA3639FAC2}" type="presParOf" srcId="{48771926-D74C-4F70-8769-D5386A56A2BD}" destId="{2D798F2B-E397-4AD9-AD21-7D88898AFFA6}" srcOrd="0" destOrd="0" presId="urn:microsoft.com/office/officeart/2008/layout/CaptionedPictures"/>
    <dgm:cxn modelId="{089B7410-AEB7-458E-9998-394ABCE0A232}" type="presParOf" srcId="{48771926-D74C-4F70-8769-D5386A56A2BD}" destId="{A952549F-54DC-4A1B-A517-3F7CD4EF19A1}" srcOrd="1" destOrd="0" presId="urn:microsoft.com/office/officeart/2008/layout/CaptionedPictures"/>
    <dgm:cxn modelId="{1438C572-0BA8-43D8-ACF3-FED9E5F2C8E2}" type="presParOf" srcId="{FA142D8C-C010-4259-AA8C-7D1585E9DA81}" destId="{835E2454-6FE4-492E-9950-9FAD3CA5DFE5}" srcOrd="3" destOrd="0" presId="urn:microsoft.com/office/officeart/2008/layout/CaptionedPictures"/>
    <dgm:cxn modelId="{7AEB3844-F117-49FE-824E-EDB0FBFE940B}" type="presParOf" srcId="{FA142D8C-C010-4259-AA8C-7D1585E9DA81}" destId="{06E0EACA-80F8-4329-B0D8-4447E7BE5236}" srcOrd="4" destOrd="0" presId="urn:microsoft.com/office/officeart/2008/layout/CaptionedPictures"/>
    <dgm:cxn modelId="{7EE0A8C6-3AE1-4508-B4C0-21FE147080FF}" type="presParOf" srcId="{06E0EACA-80F8-4329-B0D8-4447E7BE5236}" destId="{6BBAFF9D-AD71-46B6-AC47-5AF28EDDA318}" srcOrd="0" destOrd="0" presId="urn:microsoft.com/office/officeart/2008/layout/CaptionedPictures"/>
    <dgm:cxn modelId="{4503E392-9F15-44E5-8617-4C910660B437}" type="presParOf" srcId="{06E0EACA-80F8-4329-B0D8-4447E7BE5236}" destId="{41191DE4-27EE-4264-856C-575BBFB70C16}" srcOrd="1" destOrd="0" presId="urn:microsoft.com/office/officeart/2008/layout/CaptionedPictures"/>
    <dgm:cxn modelId="{5D99E8BF-8E1F-45CF-A5DD-64CE1114F066}" type="presParOf" srcId="{06E0EACA-80F8-4329-B0D8-4447E7BE5236}" destId="{381F89CD-64F0-4756-9A40-A640C58ED799}" srcOrd="2" destOrd="0" presId="urn:microsoft.com/office/officeart/2008/layout/CaptionedPictures"/>
    <dgm:cxn modelId="{E138129F-85B3-4FE2-902C-2E805D63F060}" type="presParOf" srcId="{381F89CD-64F0-4756-9A40-A640C58ED799}" destId="{6AAC5660-C2AE-4ED1-A3D8-2E1EB61B7CE5}" srcOrd="0" destOrd="0" presId="urn:microsoft.com/office/officeart/2008/layout/CaptionedPictures"/>
    <dgm:cxn modelId="{F12C13A2-07D4-455D-ADC0-8AE32AF9008C}" type="presParOf" srcId="{381F89CD-64F0-4756-9A40-A640C58ED799}" destId="{3B0DF35D-1617-4666-8BC6-1C7FA27F77E9}" srcOrd="1" destOrd="0" presId="urn:microsoft.com/office/officeart/2008/layout/CaptionedPictures"/>
    <dgm:cxn modelId="{FDFA3D58-8F35-42EA-917E-07B7DE9CC6E6}" type="presParOf" srcId="{FA142D8C-C010-4259-AA8C-7D1585E9DA81}" destId="{C82144D0-F2FE-4B92-8EC2-E36B2FF60B8A}" srcOrd="5" destOrd="0" presId="urn:microsoft.com/office/officeart/2008/layout/CaptionedPictures"/>
    <dgm:cxn modelId="{42473A75-05F1-486F-9336-D46AECEC5B11}" type="presParOf" srcId="{FA142D8C-C010-4259-AA8C-7D1585E9DA81}" destId="{883CCCBD-BFEA-493D-A36B-347DBD73C828}" srcOrd="6" destOrd="0" presId="urn:microsoft.com/office/officeart/2008/layout/CaptionedPictures"/>
    <dgm:cxn modelId="{A71EFB89-5DAC-4670-9B25-01D65792E978}" type="presParOf" srcId="{883CCCBD-BFEA-493D-A36B-347DBD73C828}" destId="{00B6510C-1FDC-4EB7-A4C0-BD19993DDCFD}" srcOrd="0" destOrd="0" presId="urn:microsoft.com/office/officeart/2008/layout/CaptionedPictures"/>
    <dgm:cxn modelId="{F6EB5D5B-EE60-4EFA-9F43-7DE2155DA7D0}" type="presParOf" srcId="{883CCCBD-BFEA-493D-A36B-347DBD73C828}" destId="{CD784D51-09AC-46F6-8439-ED5CC4B39AB9}" srcOrd="1" destOrd="0" presId="urn:microsoft.com/office/officeart/2008/layout/CaptionedPictures"/>
    <dgm:cxn modelId="{A29BBDDE-D561-4A71-855F-546952EAD75F}" type="presParOf" srcId="{883CCCBD-BFEA-493D-A36B-347DBD73C828}" destId="{AF1F6D9D-AB05-435F-9C38-6BD0734CB48F}" srcOrd="2" destOrd="0" presId="urn:microsoft.com/office/officeart/2008/layout/CaptionedPictures"/>
    <dgm:cxn modelId="{1E94E3B1-0ABA-415E-930D-FED54E1BC1F3}" type="presParOf" srcId="{AF1F6D9D-AB05-435F-9C38-6BD0734CB48F}" destId="{46C81392-EB2A-46A2-99CF-551E2396DACD}" srcOrd="0" destOrd="0" presId="urn:microsoft.com/office/officeart/2008/layout/CaptionedPictures"/>
    <dgm:cxn modelId="{EA9EE3B3-94B9-40B3-B11C-A0FD7A8ED6C0}" type="presParOf" srcId="{AF1F6D9D-AB05-435F-9C38-6BD0734CB48F}" destId="{3C72BF3C-D603-4F9E-9212-D2A8A2F6632B}" srcOrd="1" destOrd="0" presId="urn:microsoft.com/office/officeart/2008/layout/CaptionedPictures"/>
    <dgm:cxn modelId="{0CD54C98-F2D9-407C-A813-6EBD2B89B80D}" type="presParOf" srcId="{FA142D8C-C010-4259-AA8C-7D1585E9DA81}" destId="{BE4240D6-5ADC-44E1-9620-D990D90FF1EF}" srcOrd="7" destOrd="0" presId="urn:microsoft.com/office/officeart/2008/layout/CaptionedPictures"/>
    <dgm:cxn modelId="{81161531-50D8-4571-B4EA-446914728AE6}" type="presParOf" srcId="{FA142D8C-C010-4259-AA8C-7D1585E9DA81}" destId="{B08CD2FE-694A-4176-97C7-4015DF411DF1}" srcOrd="8" destOrd="0" presId="urn:microsoft.com/office/officeart/2008/layout/CaptionedPictures"/>
    <dgm:cxn modelId="{D617B425-09EE-405E-B2E9-724C4082BE41}" type="presParOf" srcId="{B08CD2FE-694A-4176-97C7-4015DF411DF1}" destId="{6505B189-27DF-428C-A125-971A83A71122}" srcOrd="0" destOrd="0" presId="urn:microsoft.com/office/officeart/2008/layout/CaptionedPictures"/>
    <dgm:cxn modelId="{2D6F40ED-49BE-446C-8874-1744FC998CF9}" type="presParOf" srcId="{B08CD2FE-694A-4176-97C7-4015DF411DF1}" destId="{AF55FBB7-1D92-4C64-8398-1EA7DA74F7DD}" srcOrd="1" destOrd="0" presId="urn:microsoft.com/office/officeart/2008/layout/CaptionedPictures"/>
    <dgm:cxn modelId="{FD9A4145-9B26-407E-BCE7-D0E7A0F75CD7}" type="presParOf" srcId="{B08CD2FE-694A-4176-97C7-4015DF411DF1}" destId="{372863E6-D568-4098-B881-A3585316F602}" srcOrd="2" destOrd="0" presId="urn:microsoft.com/office/officeart/2008/layout/CaptionedPictures"/>
    <dgm:cxn modelId="{1392B16D-B55F-47B2-B7C3-1F0F01C98383}" type="presParOf" srcId="{372863E6-D568-4098-B881-A3585316F602}" destId="{1EE40F38-0287-4C5E-9E0E-E1CFA4C28A36}" srcOrd="0" destOrd="0" presId="urn:microsoft.com/office/officeart/2008/layout/CaptionedPictures"/>
    <dgm:cxn modelId="{FB87C362-57CE-4565-89D3-37EA0B3EC033}" type="presParOf" srcId="{372863E6-D568-4098-B881-A3585316F602}" destId="{47DEF57B-0F9D-45AF-93A8-9371011C2B35}" srcOrd="1" destOrd="0" presId="urn:microsoft.com/office/officeart/2008/layout/CaptionedPictures"/>
    <dgm:cxn modelId="{233740CB-2149-43C0-9635-52EA2D850C01}" type="presParOf" srcId="{FA142D8C-C010-4259-AA8C-7D1585E9DA81}" destId="{59469628-0E05-48C8-9EDC-C873B23158E3}" srcOrd="9" destOrd="0" presId="urn:microsoft.com/office/officeart/2008/layout/CaptionedPictures"/>
    <dgm:cxn modelId="{05500999-369B-4FEB-9038-BA7D776F2E0B}" type="presParOf" srcId="{FA142D8C-C010-4259-AA8C-7D1585E9DA81}" destId="{3B4AB9EB-3BEF-402E-A113-97D0A3D81906}" srcOrd="10" destOrd="0" presId="urn:microsoft.com/office/officeart/2008/layout/CaptionedPictures"/>
    <dgm:cxn modelId="{86A4F54C-C31C-4B92-A6CF-8B32DB51DA12}" type="presParOf" srcId="{3B4AB9EB-3BEF-402E-A113-97D0A3D81906}" destId="{5060D865-0C31-4FCD-8207-ECA6B5AA64FA}" srcOrd="0" destOrd="0" presId="urn:microsoft.com/office/officeart/2008/layout/CaptionedPictures"/>
    <dgm:cxn modelId="{DF25B7A7-1F8F-483F-80A2-71ABFD492C86}" type="presParOf" srcId="{3B4AB9EB-3BEF-402E-A113-97D0A3D81906}" destId="{8A1AD70C-B345-4F8C-851B-0CA1467F75D9}" srcOrd="1" destOrd="0" presId="urn:microsoft.com/office/officeart/2008/layout/CaptionedPictures"/>
    <dgm:cxn modelId="{E4C0760A-9ECB-4B13-BC92-09DE1DE315CC}" type="presParOf" srcId="{3B4AB9EB-3BEF-402E-A113-97D0A3D81906}" destId="{3E1A4882-FD58-49A4-B1C3-953A693AADB7}" srcOrd="2" destOrd="0" presId="urn:microsoft.com/office/officeart/2008/layout/CaptionedPictures"/>
    <dgm:cxn modelId="{A2092B8A-AAE7-481B-B60A-9EF4E9F946E2}" type="presParOf" srcId="{3E1A4882-FD58-49A4-B1C3-953A693AADB7}" destId="{BDC7243C-ECCE-42F1-9812-26427BA266BE}" srcOrd="0" destOrd="0" presId="urn:microsoft.com/office/officeart/2008/layout/CaptionedPictures"/>
    <dgm:cxn modelId="{A0E15F0D-B904-48EE-A82C-7BF4017AB6F6}" type="presParOf" srcId="{3E1A4882-FD58-49A4-B1C3-953A693AADB7}" destId="{79BA6093-99CD-4DB9-AA66-63793144FAD0}" srcOrd="1" destOrd="0" presId="urn:microsoft.com/office/officeart/2008/layout/CaptionedPictures"/>
    <dgm:cxn modelId="{D614ED35-75B7-46E3-9298-DFFB6679686B}" type="presParOf" srcId="{FA142D8C-C010-4259-AA8C-7D1585E9DA81}" destId="{08C62D84-A1BC-45C3-827A-B59E04AF71FC}" srcOrd="11" destOrd="0" presId="urn:microsoft.com/office/officeart/2008/layout/CaptionedPictures"/>
    <dgm:cxn modelId="{FF8E1A1A-4532-4BD3-92F5-D502D9E20C7D}" type="presParOf" srcId="{FA142D8C-C010-4259-AA8C-7D1585E9DA81}" destId="{FFF2AB65-F612-4B2B-8F74-73BF429BC67C}" srcOrd="12" destOrd="0" presId="urn:microsoft.com/office/officeart/2008/layout/CaptionedPictures"/>
    <dgm:cxn modelId="{207F8640-B403-4B99-A7FC-078CE5E8966F}" type="presParOf" srcId="{FFF2AB65-F612-4B2B-8F74-73BF429BC67C}" destId="{8BA927C9-7268-4799-A83E-4185676E8B63}" srcOrd="0" destOrd="0" presId="urn:microsoft.com/office/officeart/2008/layout/CaptionedPictures"/>
    <dgm:cxn modelId="{D56166B5-13BC-4443-88AF-4321D0BE42C9}" type="presParOf" srcId="{FFF2AB65-F612-4B2B-8F74-73BF429BC67C}" destId="{DC4CB45E-5502-4096-AFC0-71EEE35589C2}" srcOrd="1" destOrd="0" presId="urn:microsoft.com/office/officeart/2008/layout/CaptionedPictures"/>
    <dgm:cxn modelId="{64536F02-63E1-4E86-8B20-A401B0A42C7F}" type="presParOf" srcId="{FFF2AB65-F612-4B2B-8F74-73BF429BC67C}" destId="{340CD293-A323-45BE-99F1-579C234AB1D5}" srcOrd="2" destOrd="0" presId="urn:microsoft.com/office/officeart/2008/layout/CaptionedPictures"/>
    <dgm:cxn modelId="{9C76ECD5-7C5A-4D3F-A97C-13A27367D6B1}" type="presParOf" srcId="{340CD293-A323-45BE-99F1-579C234AB1D5}" destId="{FBCB2AF4-EBA3-4986-AEE7-C7C98C2F8FF3}" srcOrd="0" destOrd="0" presId="urn:microsoft.com/office/officeart/2008/layout/CaptionedPictures"/>
    <dgm:cxn modelId="{98EBA528-CB0B-416E-98EF-750F298EC033}" type="presParOf" srcId="{340CD293-A323-45BE-99F1-579C234AB1D5}" destId="{63D8A656-D6F9-48E4-974B-FDE414887A7A}" srcOrd="1" destOrd="0" presId="urn:microsoft.com/office/officeart/2008/layout/CaptionedPictures"/>
    <dgm:cxn modelId="{FABE7089-775D-4D78-8F46-72E592B2E037}" type="presParOf" srcId="{FA142D8C-C010-4259-AA8C-7D1585E9DA81}" destId="{F468FF02-D7A3-4288-A37D-799539880910}" srcOrd="13" destOrd="0" presId="urn:microsoft.com/office/officeart/2008/layout/CaptionedPictures"/>
    <dgm:cxn modelId="{B56654EC-D270-42D9-A865-C5D288F1ED0E}" type="presParOf" srcId="{FA142D8C-C010-4259-AA8C-7D1585E9DA81}" destId="{689AEEB7-3E51-43A5-A9E7-F8257BBF36D3}" srcOrd="14" destOrd="0" presId="urn:microsoft.com/office/officeart/2008/layout/CaptionedPictures"/>
    <dgm:cxn modelId="{23A7D421-83CC-494D-A8A6-14E6599F3901}" type="presParOf" srcId="{689AEEB7-3E51-43A5-A9E7-F8257BBF36D3}" destId="{11A5353D-CA6E-4157-AADC-D12EFA598EB6}" srcOrd="0" destOrd="0" presId="urn:microsoft.com/office/officeart/2008/layout/CaptionedPictures"/>
    <dgm:cxn modelId="{650FD26F-EB82-496B-9201-507C3709C9C6}" type="presParOf" srcId="{689AEEB7-3E51-43A5-A9E7-F8257BBF36D3}" destId="{2959F1E8-CAD7-481B-9D44-283559851D1B}" srcOrd="1" destOrd="0" presId="urn:microsoft.com/office/officeart/2008/layout/CaptionedPictures"/>
    <dgm:cxn modelId="{8BCB3267-42B6-4CD6-AF03-EF55CF9DA410}" type="presParOf" srcId="{689AEEB7-3E51-43A5-A9E7-F8257BBF36D3}" destId="{AEEE9527-2366-4DB1-B6D6-FB4E8C62433A}" srcOrd="2" destOrd="0" presId="urn:microsoft.com/office/officeart/2008/layout/CaptionedPictures"/>
    <dgm:cxn modelId="{93A424F2-DEE5-4845-9AB0-6E024E93F882}" type="presParOf" srcId="{AEEE9527-2366-4DB1-B6D6-FB4E8C62433A}" destId="{AB2E12D0-E1C2-4521-B3FC-6E2B7D83277C}" srcOrd="0" destOrd="0" presId="urn:microsoft.com/office/officeart/2008/layout/CaptionedPictures"/>
    <dgm:cxn modelId="{4CCCA3A9-D4E8-4AF5-A03F-5235586D2455}" type="presParOf" srcId="{AEEE9527-2366-4DB1-B6D6-FB4E8C62433A}" destId="{F45D6C17-1CDA-47E5-AD25-E9C82D5357F2}" srcOrd="1" destOrd="0" presId="urn:microsoft.com/office/officeart/2008/layout/CaptionedPictures"/>
  </dgm:cxnLst>
  <dgm:bg>
    <a:solidFill>
      <a:srgbClr val="FFFFFF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0CC66-5CE5-42D3-BA03-E9A8FB6C220C}" type="doc">
      <dgm:prSet loTypeId="urn:microsoft.com/office/officeart/2008/layout/CaptionedPictures" loCatId="picture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s-AR"/>
        </a:p>
      </dgm:t>
    </dgm:pt>
    <dgm:pt modelId="{248D8919-E8DC-4A1F-A60E-DEA608814296}">
      <dgm:prSet phldrT="[Texto]"/>
      <dgm:spPr/>
      <dgm:t>
        <a:bodyPr/>
        <a:lstStyle/>
        <a:p>
          <a:r>
            <a:rPr lang="es-419" b="0" dirty="0">
              <a:latin typeface="Arial Nova" panose="020B0504020202020204" pitchFamily="34" charset="0"/>
            </a:rPr>
            <a:t>Cerda Dura</a:t>
          </a:r>
          <a:endParaRPr lang="es-AR" b="0" dirty="0">
            <a:latin typeface="Arial Nova" panose="020B0504020202020204" pitchFamily="34" charset="0"/>
          </a:endParaRPr>
        </a:p>
      </dgm:t>
    </dgm:pt>
    <dgm:pt modelId="{4BF7EB13-C24E-43EF-B0F5-750AC531EDD9}" type="parTrans" cxnId="{C1707800-D076-4C05-A96E-46E6CA116A01}">
      <dgm:prSet/>
      <dgm:spPr/>
      <dgm:t>
        <a:bodyPr/>
        <a:lstStyle/>
        <a:p>
          <a:endParaRPr lang="es-AR"/>
        </a:p>
      </dgm:t>
    </dgm:pt>
    <dgm:pt modelId="{C043E1A3-5D95-4A79-A544-48009E9B1E99}" type="sibTrans" cxnId="{C1707800-D076-4C05-A96E-46E6CA116A01}">
      <dgm:prSet/>
      <dgm:spPr/>
      <dgm:t>
        <a:bodyPr/>
        <a:lstStyle/>
        <a:p>
          <a:endParaRPr lang="es-AR"/>
        </a:p>
      </dgm:t>
    </dgm:pt>
    <dgm:pt modelId="{68FA96D8-98B2-4519-9FC6-D1E173CE0CBC}">
      <dgm:prSet phldrT="[Texto]" custT="1"/>
      <dgm:spPr/>
      <dgm:t>
        <a:bodyPr/>
        <a:lstStyle/>
        <a:p>
          <a:r>
            <a:rPr lang="es-419" sz="1000" dirty="0">
              <a:latin typeface="Arial Nova" panose="020B0504020202020204" pitchFamily="34" charset="0"/>
            </a:rPr>
            <a:t>15 x 25 cm</a:t>
          </a:r>
        </a:p>
        <a:p>
          <a:r>
            <a:rPr lang="es-419" sz="1000" dirty="0">
              <a:latin typeface="Arial Nova" panose="020B0504020202020204" pitchFamily="34" charset="0"/>
            </a:rPr>
            <a:t>Marca: Cercrin</a:t>
          </a:r>
          <a:endParaRPr lang="es-AR" sz="1000" dirty="0">
            <a:latin typeface="Arial Nova" panose="020B0504020202020204" pitchFamily="34" charset="0"/>
          </a:endParaRPr>
        </a:p>
      </dgm:t>
    </dgm:pt>
    <dgm:pt modelId="{43200EC6-BEAF-4083-A107-C4DC34970B07}" type="parTrans" cxnId="{E75452C0-958A-4277-8BC7-E1FFA0B494B7}">
      <dgm:prSet/>
      <dgm:spPr/>
      <dgm:t>
        <a:bodyPr/>
        <a:lstStyle/>
        <a:p>
          <a:endParaRPr lang="es-AR"/>
        </a:p>
      </dgm:t>
    </dgm:pt>
    <dgm:pt modelId="{216E44ED-7DC9-46EF-93CA-559CEEDD376F}" type="sibTrans" cxnId="{E75452C0-958A-4277-8BC7-E1FFA0B494B7}">
      <dgm:prSet/>
      <dgm:spPr/>
      <dgm:t>
        <a:bodyPr/>
        <a:lstStyle/>
        <a:p>
          <a:endParaRPr lang="es-AR"/>
        </a:p>
      </dgm:t>
    </dgm:pt>
    <dgm:pt modelId="{11565FF4-7F05-4EDC-8429-3076C8AA9929}">
      <dgm:prSet phldrT="[Texto]"/>
      <dgm:spPr/>
      <dgm:t>
        <a:bodyPr/>
        <a:lstStyle/>
        <a:p>
          <a:r>
            <a:rPr lang="es-419" dirty="0"/>
            <a:t>Cerda Natural</a:t>
          </a:r>
          <a:endParaRPr lang="es-AR" dirty="0"/>
        </a:p>
      </dgm:t>
    </dgm:pt>
    <dgm:pt modelId="{3561AA2C-89C6-487A-BE26-3CE4A6DA4383}" type="parTrans" cxnId="{61E9D28B-43B7-4134-8BA7-0098343DBD9C}">
      <dgm:prSet/>
      <dgm:spPr/>
      <dgm:t>
        <a:bodyPr/>
        <a:lstStyle/>
        <a:p>
          <a:endParaRPr lang="es-AR"/>
        </a:p>
      </dgm:t>
    </dgm:pt>
    <dgm:pt modelId="{22B5466E-61B1-4CB5-A2D1-0A6CF31559D9}" type="sibTrans" cxnId="{61E9D28B-43B7-4134-8BA7-0098343DBD9C}">
      <dgm:prSet/>
      <dgm:spPr/>
      <dgm:t>
        <a:bodyPr/>
        <a:lstStyle/>
        <a:p>
          <a:endParaRPr lang="es-AR"/>
        </a:p>
      </dgm:t>
    </dgm:pt>
    <dgm:pt modelId="{F7596804-227F-4B29-8889-D375E393AE62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6B57D394-3E33-4BAC-8CCC-C05B48DB1560}" type="parTrans" cxnId="{A0949A07-C8CD-4788-B709-5735C125D15F}">
      <dgm:prSet/>
      <dgm:spPr/>
      <dgm:t>
        <a:bodyPr/>
        <a:lstStyle/>
        <a:p>
          <a:endParaRPr lang="es-AR"/>
        </a:p>
      </dgm:t>
    </dgm:pt>
    <dgm:pt modelId="{8D3795C4-9BDB-4D42-9DDB-D78FC74D83F3}" type="sibTrans" cxnId="{A0949A07-C8CD-4788-B709-5735C125D15F}">
      <dgm:prSet/>
      <dgm:spPr/>
      <dgm:t>
        <a:bodyPr/>
        <a:lstStyle/>
        <a:p>
          <a:endParaRPr lang="es-AR"/>
        </a:p>
      </dgm:t>
    </dgm:pt>
    <dgm:pt modelId="{08CEBA58-DA0E-40C2-98DA-55E66DDC3AAF}">
      <dgm:prSet phldrT="[Texto]"/>
      <dgm:spPr/>
      <dgm:t>
        <a:bodyPr/>
        <a:lstStyle/>
        <a:p>
          <a:r>
            <a:rPr lang="es-419" dirty="0"/>
            <a:t>Con Mango</a:t>
          </a:r>
          <a:endParaRPr lang="es-AR" dirty="0"/>
        </a:p>
      </dgm:t>
    </dgm:pt>
    <dgm:pt modelId="{D4A0C9E5-88AA-4358-8544-96E78528CA53}" type="parTrans" cxnId="{C82365A4-5854-4F8C-98DD-E6EB8D8301BF}">
      <dgm:prSet/>
      <dgm:spPr/>
      <dgm:t>
        <a:bodyPr/>
        <a:lstStyle/>
        <a:p>
          <a:endParaRPr lang="es-AR"/>
        </a:p>
      </dgm:t>
    </dgm:pt>
    <dgm:pt modelId="{120399FB-F455-4DE7-B6CA-5B74EA96AD06}" type="sibTrans" cxnId="{C82365A4-5854-4F8C-98DD-E6EB8D8301BF}">
      <dgm:prSet/>
      <dgm:spPr/>
      <dgm:t>
        <a:bodyPr/>
        <a:lstStyle/>
        <a:p>
          <a:endParaRPr lang="es-AR"/>
        </a:p>
      </dgm:t>
    </dgm:pt>
    <dgm:pt modelId="{CE2EEB88-EE57-4ED1-B9C0-E8CDB773CD55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2D8A47B6-114C-4890-8C19-CC048D00B77B}" type="parTrans" cxnId="{EC8B8B11-DF34-444B-BB15-833374FCBCC2}">
      <dgm:prSet/>
      <dgm:spPr/>
      <dgm:t>
        <a:bodyPr/>
        <a:lstStyle/>
        <a:p>
          <a:endParaRPr lang="es-AR"/>
        </a:p>
      </dgm:t>
    </dgm:pt>
    <dgm:pt modelId="{BEC4DE21-8EEA-431C-BFE6-A47530934277}" type="sibTrans" cxnId="{EC8B8B11-DF34-444B-BB15-833374FCBCC2}">
      <dgm:prSet/>
      <dgm:spPr/>
      <dgm:t>
        <a:bodyPr/>
        <a:lstStyle/>
        <a:p>
          <a:endParaRPr lang="es-AR"/>
        </a:p>
      </dgm:t>
    </dgm:pt>
    <dgm:pt modelId="{DDC4C005-EB99-4561-B963-0FF7ECFE2F28}">
      <dgm:prSet/>
      <dgm:spPr/>
      <dgm:t>
        <a:bodyPr/>
        <a:lstStyle/>
        <a:p>
          <a:r>
            <a:rPr lang="es-419" dirty="0"/>
            <a:t>Madera</a:t>
          </a:r>
          <a:endParaRPr lang="es-AR" dirty="0"/>
        </a:p>
      </dgm:t>
    </dgm:pt>
    <dgm:pt modelId="{81269495-5183-4403-8F89-BF62C9812DEA}" type="parTrans" cxnId="{92877391-58F3-48BD-A528-D92C8CC95597}">
      <dgm:prSet/>
      <dgm:spPr/>
      <dgm:t>
        <a:bodyPr/>
        <a:lstStyle/>
        <a:p>
          <a:endParaRPr lang="es-AR"/>
        </a:p>
      </dgm:t>
    </dgm:pt>
    <dgm:pt modelId="{AD92636A-9753-451C-80C0-406739E8AD5E}" type="sibTrans" cxnId="{92877391-58F3-48BD-A528-D92C8CC95597}">
      <dgm:prSet/>
      <dgm:spPr/>
      <dgm:t>
        <a:bodyPr/>
        <a:lstStyle/>
        <a:p>
          <a:endParaRPr lang="es-AR"/>
        </a:p>
      </dgm:t>
    </dgm:pt>
    <dgm:pt modelId="{B31E5E43-A42E-4794-99E7-BEA126BF15AA}">
      <dgm:prSet/>
      <dgm:spPr/>
      <dgm:t>
        <a:bodyPr/>
        <a:lstStyle/>
        <a:p>
          <a:r>
            <a:rPr lang="es-419" dirty="0"/>
            <a:t>Alto Suave</a:t>
          </a:r>
          <a:endParaRPr lang="es-AR" dirty="0"/>
        </a:p>
      </dgm:t>
    </dgm:pt>
    <dgm:pt modelId="{82B5BBF2-03E9-4B8A-9636-734FAE5747BD}" type="parTrans" cxnId="{E781724A-200F-4A4A-A535-960476458040}">
      <dgm:prSet/>
      <dgm:spPr/>
      <dgm:t>
        <a:bodyPr/>
        <a:lstStyle/>
        <a:p>
          <a:endParaRPr lang="es-AR"/>
        </a:p>
      </dgm:t>
    </dgm:pt>
    <dgm:pt modelId="{73AC3A26-903B-40B0-9204-DF9DC213654A}" type="sibTrans" cxnId="{E781724A-200F-4A4A-A535-960476458040}">
      <dgm:prSet/>
      <dgm:spPr/>
      <dgm:t>
        <a:bodyPr/>
        <a:lstStyle/>
        <a:p>
          <a:endParaRPr lang="es-AR"/>
        </a:p>
      </dgm:t>
    </dgm:pt>
    <dgm:pt modelId="{BBB1B3A9-4D59-4073-8869-1CB3F504D6C8}">
      <dgm:prSet/>
      <dgm:spPr/>
      <dgm:t>
        <a:bodyPr/>
        <a:lstStyle/>
        <a:p>
          <a:r>
            <a:rPr lang="es-419" dirty="0"/>
            <a:t>Madera Plano</a:t>
          </a:r>
          <a:endParaRPr lang="es-AR" dirty="0"/>
        </a:p>
      </dgm:t>
    </dgm:pt>
    <dgm:pt modelId="{AF606EF8-1B07-4BDE-93ED-589138A1D1F9}" type="parTrans" cxnId="{5D145B00-774A-45DA-9C7E-68F9B2947C1E}">
      <dgm:prSet/>
      <dgm:spPr/>
      <dgm:t>
        <a:bodyPr/>
        <a:lstStyle/>
        <a:p>
          <a:endParaRPr lang="es-AR"/>
        </a:p>
      </dgm:t>
    </dgm:pt>
    <dgm:pt modelId="{B04259AA-FD97-47C2-BCC2-15B15F5AF9AD}" type="sibTrans" cxnId="{5D145B00-774A-45DA-9C7E-68F9B2947C1E}">
      <dgm:prSet/>
      <dgm:spPr/>
      <dgm:t>
        <a:bodyPr/>
        <a:lstStyle/>
        <a:p>
          <a:endParaRPr lang="es-AR"/>
        </a:p>
      </dgm:t>
    </dgm:pt>
    <dgm:pt modelId="{498A0113-E52F-4DB2-8367-B11B5E66235C}">
      <dgm:prSet/>
      <dgm:spPr/>
      <dgm:t>
        <a:bodyPr/>
        <a:lstStyle/>
        <a:p>
          <a:r>
            <a:rPr lang="es-419" dirty="0"/>
            <a:t>Mediano Suave</a:t>
          </a:r>
          <a:endParaRPr lang="es-AR" dirty="0"/>
        </a:p>
      </dgm:t>
    </dgm:pt>
    <dgm:pt modelId="{7D11C24A-4693-4DF1-9328-A08D1B4C026A}" type="parTrans" cxnId="{E92C4A4F-F741-4BF6-8E28-C6607AB1AAD6}">
      <dgm:prSet/>
      <dgm:spPr/>
      <dgm:t>
        <a:bodyPr/>
        <a:lstStyle/>
        <a:p>
          <a:endParaRPr lang="es-AR"/>
        </a:p>
      </dgm:t>
    </dgm:pt>
    <dgm:pt modelId="{810805CF-EB43-449F-979E-21CC3670674A}" type="sibTrans" cxnId="{E92C4A4F-F741-4BF6-8E28-C6607AB1AAD6}">
      <dgm:prSet/>
      <dgm:spPr/>
      <dgm:t>
        <a:bodyPr/>
        <a:lstStyle/>
        <a:p>
          <a:endParaRPr lang="es-AR"/>
        </a:p>
      </dgm:t>
    </dgm:pt>
    <dgm:pt modelId="{4C57ED4D-E756-420B-858A-36C2CD001136}">
      <dgm:prSet/>
      <dgm:spPr/>
      <dgm:t>
        <a:bodyPr/>
        <a:lstStyle/>
        <a:p>
          <a:r>
            <a:rPr lang="es-419" dirty="0"/>
            <a:t>Cepillo de baño</a:t>
          </a:r>
          <a:endParaRPr lang="es-AR" dirty="0"/>
        </a:p>
      </dgm:t>
    </dgm:pt>
    <dgm:pt modelId="{73F5D7A0-23AC-4FE8-A03F-BA4241BFA1E3}" type="parTrans" cxnId="{2270650B-0231-4EA6-8AC5-2E65552462B7}">
      <dgm:prSet/>
      <dgm:spPr/>
      <dgm:t>
        <a:bodyPr/>
        <a:lstStyle/>
        <a:p>
          <a:endParaRPr lang="es-AR"/>
        </a:p>
      </dgm:t>
    </dgm:pt>
    <dgm:pt modelId="{86FC79B2-8487-42DF-9AF0-5223BD531854}" type="sibTrans" cxnId="{2270650B-0231-4EA6-8AC5-2E65552462B7}">
      <dgm:prSet/>
      <dgm:spPr/>
      <dgm:t>
        <a:bodyPr/>
        <a:lstStyle/>
        <a:p>
          <a:endParaRPr lang="es-AR"/>
        </a:p>
      </dgm:t>
    </dgm:pt>
    <dgm:pt modelId="{CB6DF919-C1E8-47BE-BDA9-8A0C6F914D86}">
      <dgm:prSet/>
      <dgm:spPr/>
      <dgm:t>
        <a:bodyPr/>
        <a:lstStyle/>
        <a:p>
          <a:pPr algn="ctr"/>
          <a:r>
            <a:rPr lang="es-419" dirty="0"/>
            <a:t>15 – 5 cm</a:t>
          </a:r>
          <a:endParaRPr lang="es-AR" dirty="0"/>
        </a:p>
      </dgm:t>
    </dgm:pt>
    <dgm:pt modelId="{CB8963F3-DF4F-4297-91AB-9959648C6285}" type="parTrans" cxnId="{65B33F41-3433-4A8C-905F-7506763EB066}">
      <dgm:prSet/>
      <dgm:spPr/>
      <dgm:t>
        <a:bodyPr/>
        <a:lstStyle/>
        <a:p>
          <a:endParaRPr lang="es-AR"/>
        </a:p>
      </dgm:t>
    </dgm:pt>
    <dgm:pt modelId="{DB2034CB-D387-4DD4-B23E-0BFAA8B49A49}" type="sibTrans" cxnId="{65B33F41-3433-4A8C-905F-7506763EB066}">
      <dgm:prSet/>
      <dgm:spPr/>
      <dgm:t>
        <a:bodyPr/>
        <a:lstStyle/>
        <a:p>
          <a:endParaRPr lang="es-AR"/>
        </a:p>
      </dgm:t>
    </dgm:pt>
    <dgm:pt modelId="{00A9BBDA-023A-4B9B-9E0E-178CBD78FF8E}">
      <dgm:prSet/>
      <dgm:spPr/>
      <dgm:t>
        <a:bodyPr/>
        <a:lstStyle/>
        <a:p>
          <a:pPr algn="ctr"/>
          <a:r>
            <a:rPr lang="es-419" dirty="0"/>
            <a:t>Marca </a:t>
          </a:r>
          <a:r>
            <a:rPr lang="es-419" dirty="0" err="1"/>
            <a:t>Cercrin</a:t>
          </a:r>
          <a:endParaRPr lang="es-AR" dirty="0"/>
        </a:p>
      </dgm:t>
    </dgm:pt>
    <dgm:pt modelId="{BDA5FABB-0B5D-43AF-85A6-E134DF76C0B0}" type="parTrans" cxnId="{97F3E19D-6A19-47D1-BD2E-C52A2FA643FF}">
      <dgm:prSet/>
      <dgm:spPr/>
      <dgm:t>
        <a:bodyPr/>
        <a:lstStyle/>
        <a:p>
          <a:endParaRPr lang="es-AR"/>
        </a:p>
      </dgm:t>
    </dgm:pt>
    <dgm:pt modelId="{CD3DF655-6B55-4454-8808-4E4E7A06EFBA}" type="sibTrans" cxnId="{97F3E19D-6A19-47D1-BD2E-C52A2FA643FF}">
      <dgm:prSet/>
      <dgm:spPr/>
      <dgm:t>
        <a:bodyPr/>
        <a:lstStyle/>
        <a:p>
          <a:endParaRPr lang="es-AR"/>
        </a:p>
      </dgm:t>
    </dgm:pt>
    <dgm:pt modelId="{0A2AB53B-DAC2-462D-89FB-9758E0F352F8}">
      <dgm:prSet/>
      <dgm:spPr/>
      <dgm:t>
        <a:bodyPr/>
        <a:lstStyle/>
        <a:p>
          <a:r>
            <a:rPr lang="es-419" dirty="0"/>
            <a:t>12 x 20 cm</a:t>
          </a:r>
          <a:endParaRPr lang="es-AR" dirty="0"/>
        </a:p>
      </dgm:t>
    </dgm:pt>
    <dgm:pt modelId="{7A8C4F3E-EA44-4853-8B33-3D99680D2DE2}" type="parTrans" cxnId="{150589D0-5613-4FD0-B165-574E133EC35C}">
      <dgm:prSet/>
      <dgm:spPr/>
      <dgm:t>
        <a:bodyPr/>
        <a:lstStyle/>
        <a:p>
          <a:endParaRPr lang="es-AR"/>
        </a:p>
      </dgm:t>
    </dgm:pt>
    <dgm:pt modelId="{751056D7-4799-4452-884C-E8C6498BB31E}" type="sibTrans" cxnId="{150589D0-5613-4FD0-B165-574E133EC35C}">
      <dgm:prSet/>
      <dgm:spPr/>
      <dgm:t>
        <a:bodyPr/>
        <a:lstStyle/>
        <a:p>
          <a:endParaRPr lang="es-AR"/>
        </a:p>
      </dgm:t>
    </dgm:pt>
    <dgm:pt modelId="{6BDDD355-02C2-4F4F-BA55-98DDD3FF1676}">
      <dgm:prSet/>
      <dgm:spPr/>
      <dgm:t>
        <a:bodyPr/>
        <a:lstStyle/>
        <a:p>
          <a:r>
            <a:rPr lang="es-419" dirty="0"/>
            <a:t>15 x 6 cm</a:t>
          </a:r>
          <a:endParaRPr lang="es-AR" dirty="0"/>
        </a:p>
      </dgm:t>
    </dgm:pt>
    <dgm:pt modelId="{9E9D49C4-DAF5-479B-A00A-3AF83F0A060B}" type="parTrans" cxnId="{3A95E32C-C669-4424-A1BC-9EA4BDED69AD}">
      <dgm:prSet/>
      <dgm:spPr/>
      <dgm:t>
        <a:bodyPr/>
        <a:lstStyle/>
        <a:p>
          <a:endParaRPr lang="es-AR"/>
        </a:p>
      </dgm:t>
    </dgm:pt>
    <dgm:pt modelId="{024821E4-3007-4B0B-8C7A-9293FBCF3D4B}" type="sibTrans" cxnId="{3A95E32C-C669-4424-A1BC-9EA4BDED69AD}">
      <dgm:prSet/>
      <dgm:spPr/>
      <dgm:t>
        <a:bodyPr/>
        <a:lstStyle/>
        <a:p>
          <a:endParaRPr lang="es-AR"/>
        </a:p>
      </dgm:t>
    </dgm:pt>
    <dgm:pt modelId="{5F35BB94-77B1-4E2B-B26F-094DA20F3FFB}">
      <dgm:prSet/>
      <dgm:spPr/>
      <dgm:t>
        <a:bodyPr/>
        <a:lstStyle/>
        <a:p>
          <a:r>
            <a:rPr lang="es-419" dirty="0"/>
            <a:t>25 x 8 cm</a:t>
          </a:r>
          <a:endParaRPr lang="es-AR" dirty="0"/>
        </a:p>
      </dgm:t>
    </dgm:pt>
    <dgm:pt modelId="{2A12ECFE-FE37-440D-9FC1-203A24658C25}" type="parTrans" cxnId="{FD10582C-A17C-4E24-8006-04B0A2676092}">
      <dgm:prSet/>
      <dgm:spPr/>
      <dgm:t>
        <a:bodyPr/>
        <a:lstStyle/>
        <a:p>
          <a:endParaRPr lang="es-AR"/>
        </a:p>
      </dgm:t>
    </dgm:pt>
    <dgm:pt modelId="{5B4E5CAE-F4DA-4861-AC99-2CAF288B80C0}" type="sibTrans" cxnId="{FD10582C-A17C-4E24-8006-04B0A2676092}">
      <dgm:prSet/>
      <dgm:spPr/>
      <dgm:t>
        <a:bodyPr/>
        <a:lstStyle/>
        <a:p>
          <a:endParaRPr lang="es-AR"/>
        </a:p>
      </dgm:t>
    </dgm:pt>
    <dgm:pt modelId="{D442B4B0-DD2B-4EEA-99E1-D6B40DAFBD00}">
      <dgm:prSet/>
      <dgm:spPr/>
      <dgm:t>
        <a:bodyPr/>
        <a:lstStyle/>
        <a:p>
          <a:r>
            <a:rPr lang="es-419" dirty="0"/>
            <a:t>Blanco – Azul - Lavanda</a:t>
          </a:r>
          <a:endParaRPr lang="es-AR" dirty="0"/>
        </a:p>
      </dgm:t>
    </dgm:pt>
    <dgm:pt modelId="{82136347-3A0E-4817-871E-D4A12CEF7E73}" type="parTrans" cxnId="{46D58269-996F-430F-8062-C1F57E360DD7}">
      <dgm:prSet/>
      <dgm:spPr/>
      <dgm:t>
        <a:bodyPr/>
        <a:lstStyle/>
        <a:p>
          <a:endParaRPr lang="es-AR"/>
        </a:p>
      </dgm:t>
    </dgm:pt>
    <dgm:pt modelId="{5F90AA7A-3BB2-403A-82D4-3D55569DC282}" type="sibTrans" cxnId="{46D58269-996F-430F-8062-C1F57E360DD7}">
      <dgm:prSet/>
      <dgm:spPr/>
      <dgm:t>
        <a:bodyPr/>
        <a:lstStyle/>
        <a:p>
          <a:endParaRPr lang="es-AR"/>
        </a:p>
      </dgm:t>
    </dgm:pt>
    <dgm:pt modelId="{FA142D8C-C010-4259-AA8C-7D1585E9DA81}" type="pres">
      <dgm:prSet presAssocID="{7330CC66-5CE5-42D3-BA03-E9A8FB6C220C}" presName="Name0" presStyleCnt="0">
        <dgm:presLayoutVars>
          <dgm:chMax/>
          <dgm:chPref/>
          <dgm:dir/>
        </dgm:presLayoutVars>
      </dgm:prSet>
      <dgm:spPr/>
    </dgm:pt>
    <dgm:pt modelId="{DA9944EB-7ABA-476D-8F00-77F1E10C5763}" type="pres">
      <dgm:prSet presAssocID="{248D8919-E8DC-4A1F-A60E-DEA608814296}" presName="composite" presStyleCnt="0">
        <dgm:presLayoutVars>
          <dgm:chMax val="1"/>
          <dgm:chPref val="1"/>
        </dgm:presLayoutVars>
      </dgm:prSet>
      <dgm:spPr/>
    </dgm:pt>
    <dgm:pt modelId="{CE15D572-AC50-4E8B-BFE5-06C79F6AC5EA}" type="pres">
      <dgm:prSet presAssocID="{248D8919-E8DC-4A1F-A60E-DEA608814296}" presName="Accent" presStyleLbl="trAlignAcc1" presStyleIdx="0" presStyleCnt="8">
        <dgm:presLayoutVars>
          <dgm:chMax val="0"/>
          <dgm:chPref val="0"/>
        </dgm:presLayoutVars>
      </dgm:prSet>
      <dgm:spPr/>
    </dgm:pt>
    <dgm:pt modelId="{20C25D1D-D14F-421A-A6AA-A70B7EC641FB}" type="pres">
      <dgm:prSet presAssocID="{248D8919-E8DC-4A1F-A60E-DEA608814296}" presName="Image" presStyleLbl="alignImgPlace1" presStyleIdx="0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</dgm:spPr>
    </dgm:pt>
    <dgm:pt modelId="{BA9AC2E8-26CE-4374-AF3B-2C2B18718975}" type="pres">
      <dgm:prSet presAssocID="{248D8919-E8DC-4A1F-A60E-DEA608814296}" presName="ChildComposite" presStyleCnt="0"/>
      <dgm:spPr/>
    </dgm:pt>
    <dgm:pt modelId="{989621C4-1E5D-4528-9C9B-6EB35659AAE9}" type="pres">
      <dgm:prSet presAssocID="{248D8919-E8DC-4A1F-A60E-DEA608814296}" presName="Child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A241C46E-1AE3-4D46-903D-31D7176AD67E}" type="pres">
      <dgm:prSet presAssocID="{248D8919-E8DC-4A1F-A60E-DEA608814296}" presName="Parent" presStyleLbl="revTx" presStyleIdx="0" presStyleCnt="8">
        <dgm:presLayoutVars>
          <dgm:chMax val="1"/>
          <dgm:chPref val="0"/>
          <dgm:bulletEnabled val="1"/>
        </dgm:presLayoutVars>
      </dgm:prSet>
      <dgm:spPr/>
    </dgm:pt>
    <dgm:pt modelId="{E5B51427-E5CE-4D7F-8998-9F5D1971E86F}" type="pres">
      <dgm:prSet presAssocID="{C043E1A3-5D95-4A79-A544-48009E9B1E99}" presName="sibTrans" presStyleCnt="0"/>
      <dgm:spPr/>
    </dgm:pt>
    <dgm:pt modelId="{3E4A7DE8-9F70-43C8-AF53-5462D0E85698}" type="pres">
      <dgm:prSet presAssocID="{11565FF4-7F05-4EDC-8429-3076C8AA9929}" presName="composite" presStyleCnt="0">
        <dgm:presLayoutVars>
          <dgm:chMax val="1"/>
          <dgm:chPref val="1"/>
        </dgm:presLayoutVars>
      </dgm:prSet>
      <dgm:spPr/>
    </dgm:pt>
    <dgm:pt modelId="{069BA5D3-9621-4806-8E75-332A24DC5B06}" type="pres">
      <dgm:prSet presAssocID="{11565FF4-7F05-4EDC-8429-3076C8AA9929}" presName="Accent" presStyleLbl="trAlignAcc1" presStyleIdx="1" presStyleCnt="8">
        <dgm:presLayoutVars>
          <dgm:chMax val="0"/>
          <dgm:chPref val="0"/>
        </dgm:presLayoutVars>
      </dgm:prSet>
      <dgm:spPr/>
    </dgm:pt>
    <dgm:pt modelId="{A6B60471-A23F-4435-9F4A-69C3706004FD}" type="pres">
      <dgm:prSet presAssocID="{11565FF4-7F05-4EDC-8429-3076C8AA9929}" presName="Image" presStyleLbl="alignImgPlace1" presStyleIdx="1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</dgm:spPr>
    </dgm:pt>
    <dgm:pt modelId="{48771926-D74C-4F70-8769-D5386A56A2BD}" type="pres">
      <dgm:prSet presAssocID="{11565FF4-7F05-4EDC-8429-3076C8AA9929}" presName="ChildComposite" presStyleCnt="0"/>
      <dgm:spPr/>
    </dgm:pt>
    <dgm:pt modelId="{2D798F2B-E397-4AD9-AD21-7D88898AFFA6}" type="pres">
      <dgm:prSet presAssocID="{11565FF4-7F05-4EDC-8429-3076C8AA9929}" presName="Child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A952549F-54DC-4A1B-A517-3F7CD4EF19A1}" type="pres">
      <dgm:prSet presAssocID="{11565FF4-7F05-4EDC-8429-3076C8AA9929}" presName="Parent" presStyleLbl="revTx" presStyleIdx="1" presStyleCnt="8">
        <dgm:presLayoutVars>
          <dgm:chMax val="1"/>
          <dgm:chPref val="0"/>
          <dgm:bulletEnabled val="1"/>
        </dgm:presLayoutVars>
      </dgm:prSet>
      <dgm:spPr/>
    </dgm:pt>
    <dgm:pt modelId="{835E2454-6FE4-492E-9950-9FAD3CA5DFE5}" type="pres">
      <dgm:prSet presAssocID="{22B5466E-61B1-4CB5-A2D1-0A6CF31559D9}" presName="sibTrans" presStyleCnt="0"/>
      <dgm:spPr/>
    </dgm:pt>
    <dgm:pt modelId="{06E0EACA-80F8-4329-B0D8-4447E7BE5236}" type="pres">
      <dgm:prSet presAssocID="{08CEBA58-DA0E-40C2-98DA-55E66DDC3AAF}" presName="composite" presStyleCnt="0">
        <dgm:presLayoutVars>
          <dgm:chMax val="1"/>
          <dgm:chPref val="1"/>
        </dgm:presLayoutVars>
      </dgm:prSet>
      <dgm:spPr/>
    </dgm:pt>
    <dgm:pt modelId="{6BBAFF9D-AD71-46B6-AC47-5AF28EDDA318}" type="pres">
      <dgm:prSet presAssocID="{08CEBA58-DA0E-40C2-98DA-55E66DDC3AAF}" presName="Accent" presStyleLbl="trAlignAcc1" presStyleIdx="2" presStyleCnt="8">
        <dgm:presLayoutVars>
          <dgm:chMax val="0"/>
          <dgm:chPref val="0"/>
        </dgm:presLayoutVars>
      </dgm:prSet>
      <dgm:spPr/>
    </dgm:pt>
    <dgm:pt modelId="{41191DE4-27EE-4264-856C-575BBFB70C16}" type="pres">
      <dgm:prSet presAssocID="{08CEBA58-DA0E-40C2-98DA-55E66DDC3AAF}" presName="Image" presStyleLbl="alignImgPlace1" presStyleIdx="2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</dgm:spPr>
    </dgm:pt>
    <dgm:pt modelId="{381F89CD-64F0-4756-9A40-A640C58ED799}" type="pres">
      <dgm:prSet presAssocID="{08CEBA58-DA0E-40C2-98DA-55E66DDC3AAF}" presName="ChildComposite" presStyleCnt="0"/>
      <dgm:spPr/>
    </dgm:pt>
    <dgm:pt modelId="{6AAC5660-C2AE-4ED1-A3D8-2E1EB61B7CE5}" type="pres">
      <dgm:prSet presAssocID="{08CEBA58-DA0E-40C2-98DA-55E66DDC3AAF}" presName="Child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3B0DF35D-1617-4666-8BC6-1C7FA27F77E9}" type="pres">
      <dgm:prSet presAssocID="{08CEBA58-DA0E-40C2-98DA-55E66DDC3AAF}" presName="Parent" presStyleLbl="revTx" presStyleIdx="2" presStyleCnt="8">
        <dgm:presLayoutVars>
          <dgm:chMax val="1"/>
          <dgm:chPref val="0"/>
          <dgm:bulletEnabled val="1"/>
        </dgm:presLayoutVars>
      </dgm:prSet>
      <dgm:spPr/>
    </dgm:pt>
    <dgm:pt modelId="{C82144D0-F2FE-4B92-8EC2-E36B2FF60B8A}" type="pres">
      <dgm:prSet presAssocID="{120399FB-F455-4DE7-B6CA-5B74EA96AD06}" presName="sibTrans" presStyleCnt="0"/>
      <dgm:spPr/>
    </dgm:pt>
    <dgm:pt modelId="{883CCCBD-BFEA-493D-A36B-347DBD73C828}" type="pres">
      <dgm:prSet presAssocID="{DDC4C005-EB99-4561-B963-0FF7ECFE2F28}" presName="composite" presStyleCnt="0">
        <dgm:presLayoutVars>
          <dgm:chMax val="1"/>
          <dgm:chPref val="1"/>
        </dgm:presLayoutVars>
      </dgm:prSet>
      <dgm:spPr/>
    </dgm:pt>
    <dgm:pt modelId="{00B6510C-1FDC-4EB7-A4C0-BD19993DDCFD}" type="pres">
      <dgm:prSet presAssocID="{DDC4C005-EB99-4561-B963-0FF7ECFE2F28}" presName="Accent" presStyleLbl="trAlignAcc1" presStyleIdx="3" presStyleCnt="8">
        <dgm:presLayoutVars>
          <dgm:chMax val="0"/>
          <dgm:chPref val="0"/>
        </dgm:presLayoutVars>
      </dgm:prSet>
      <dgm:spPr/>
    </dgm:pt>
    <dgm:pt modelId="{CD784D51-09AC-46F6-8439-ED5CC4B39AB9}" type="pres">
      <dgm:prSet presAssocID="{DDC4C005-EB99-4561-B963-0FF7ECFE2F28}" presName="Image" presStyleLbl="alignImgPlace1" presStyleIdx="3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l="-13000" r="-13000"/>
          </a:stretch>
        </a:blipFill>
      </dgm:spPr>
    </dgm:pt>
    <dgm:pt modelId="{AF1F6D9D-AB05-435F-9C38-6BD0734CB48F}" type="pres">
      <dgm:prSet presAssocID="{DDC4C005-EB99-4561-B963-0FF7ECFE2F28}" presName="ChildComposite" presStyleCnt="0"/>
      <dgm:spPr/>
    </dgm:pt>
    <dgm:pt modelId="{46C81392-EB2A-46A2-99CF-551E2396DACD}" type="pres">
      <dgm:prSet presAssocID="{DDC4C005-EB99-4561-B963-0FF7ECFE2F28}" presName="Child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3C72BF3C-D603-4F9E-9212-D2A8A2F6632B}" type="pres">
      <dgm:prSet presAssocID="{DDC4C005-EB99-4561-B963-0FF7ECFE2F28}" presName="Parent" presStyleLbl="revTx" presStyleIdx="3" presStyleCnt="8">
        <dgm:presLayoutVars>
          <dgm:chMax val="1"/>
          <dgm:chPref val="0"/>
          <dgm:bulletEnabled val="1"/>
        </dgm:presLayoutVars>
      </dgm:prSet>
      <dgm:spPr/>
    </dgm:pt>
    <dgm:pt modelId="{BE4240D6-5ADC-44E1-9620-D990D90FF1EF}" type="pres">
      <dgm:prSet presAssocID="{AD92636A-9753-451C-80C0-406739E8AD5E}" presName="sibTrans" presStyleCnt="0"/>
      <dgm:spPr/>
    </dgm:pt>
    <dgm:pt modelId="{B08CD2FE-694A-4176-97C7-4015DF411DF1}" type="pres">
      <dgm:prSet presAssocID="{B31E5E43-A42E-4794-99E7-BEA126BF15AA}" presName="composite" presStyleCnt="0">
        <dgm:presLayoutVars>
          <dgm:chMax val="1"/>
          <dgm:chPref val="1"/>
        </dgm:presLayoutVars>
      </dgm:prSet>
      <dgm:spPr/>
    </dgm:pt>
    <dgm:pt modelId="{6505B189-27DF-428C-A125-971A83A71122}" type="pres">
      <dgm:prSet presAssocID="{B31E5E43-A42E-4794-99E7-BEA126BF15AA}" presName="Accent" presStyleLbl="trAlignAcc1" presStyleIdx="4" presStyleCnt="8">
        <dgm:presLayoutVars>
          <dgm:chMax val="0"/>
          <dgm:chPref val="0"/>
        </dgm:presLayoutVars>
      </dgm:prSet>
      <dgm:spPr/>
    </dgm:pt>
    <dgm:pt modelId="{AF55FBB7-1D92-4C64-8398-1EA7DA74F7DD}" type="pres">
      <dgm:prSet presAssocID="{B31E5E43-A42E-4794-99E7-BEA126BF15AA}" presName="Image" presStyleLbl="alignImgPlace1" presStyleIdx="4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rcRect/>
          <a:stretch>
            <a:fillRect l="-13000" r="-13000"/>
          </a:stretch>
        </a:blipFill>
      </dgm:spPr>
    </dgm:pt>
    <dgm:pt modelId="{372863E6-D568-4098-B881-A3585316F602}" type="pres">
      <dgm:prSet presAssocID="{B31E5E43-A42E-4794-99E7-BEA126BF15AA}" presName="ChildComposite" presStyleCnt="0"/>
      <dgm:spPr/>
    </dgm:pt>
    <dgm:pt modelId="{1EE40F38-0287-4C5E-9E0E-E1CFA4C28A36}" type="pres">
      <dgm:prSet presAssocID="{B31E5E43-A42E-4794-99E7-BEA126BF15AA}" presName="Child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7DEF57B-0F9D-45AF-93A8-9371011C2B35}" type="pres">
      <dgm:prSet presAssocID="{B31E5E43-A42E-4794-99E7-BEA126BF15AA}" presName="Parent" presStyleLbl="revTx" presStyleIdx="4" presStyleCnt="8">
        <dgm:presLayoutVars>
          <dgm:chMax val="1"/>
          <dgm:chPref val="0"/>
          <dgm:bulletEnabled val="1"/>
        </dgm:presLayoutVars>
      </dgm:prSet>
      <dgm:spPr/>
    </dgm:pt>
    <dgm:pt modelId="{59469628-0E05-48C8-9EDC-C873B23158E3}" type="pres">
      <dgm:prSet presAssocID="{73AC3A26-903B-40B0-9204-DF9DC213654A}" presName="sibTrans" presStyleCnt="0"/>
      <dgm:spPr/>
    </dgm:pt>
    <dgm:pt modelId="{3B4AB9EB-3BEF-402E-A113-97D0A3D81906}" type="pres">
      <dgm:prSet presAssocID="{BBB1B3A9-4D59-4073-8869-1CB3F504D6C8}" presName="composite" presStyleCnt="0">
        <dgm:presLayoutVars>
          <dgm:chMax val="1"/>
          <dgm:chPref val="1"/>
        </dgm:presLayoutVars>
      </dgm:prSet>
      <dgm:spPr/>
    </dgm:pt>
    <dgm:pt modelId="{5060D865-0C31-4FCD-8207-ECA6B5AA64FA}" type="pres">
      <dgm:prSet presAssocID="{BBB1B3A9-4D59-4073-8869-1CB3F504D6C8}" presName="Accent" presStyleLbl="trAlignAcc1" presStyleIdx="5" presStyleCnt="8">
        <dgm:presLayoutVars>
          <dgm:chMax val="0"/>
          <dgm:chPref val="0"/>
        </dgm:presLayoutVars>
      </dgm:prSet>
      <dgm:spPr/>
    </dgm:pt>
    <dgm:pt modelId="{8A1AD70C-B345-4F8C-851B-0CA1467F75D9}" type="pres">
      <dgm:prSet presAssocID="{BBB1B3A9-4D59-4073-8869-1CB3F504D6C8}" presName="Image" presStyleLbl="alignImgPlace1" presStyleIdx="5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rcRect/>
          <a:stretch>
            <a:fillRect l="-13000" r="-13000"/>
          </a:stretch>
        </a:blipFill>
      </dgm:spPr>
    </dgm:pt>
    <dgm:pt modelId="{3E1A4882-FD58-49A4-B1C3-953A693AADB7}" type="pres">
      <dgm:prSet presAssocID="{BBB1B3A9-4D59-4073-8869-1CB3F504D6C8}" presName="ChildComposite" presStyleCnt="0"/>
      <dgm:spPr/>
    </dgm:pt>
    <dgm:pt modelId="{BDC7243C-ECCE-42F1-9812-26427BA266BE}" type="pres">
      <dgm:prSet presAssocID="{BBB1B3A9-4D59-4073-8869-1CB3F504D6C8}" presName="Child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79BA6093-99CD-4DB9-AA66-63793144FAD0}" type="pres">
      <dgm:prSet presAssocID="{BBB1B3A9-4D59-4073-8869-1CB3F504D6C8}" presName="Parent" presStyleLbl="revTx" presStyleIdx="5" presStyleCnt="8">
        <dgm:presLayoutVars>
          <dgm:chMax val="1"/>
          <dgm:chPref val="0"/>
          <dgm:bulletEnabled val="1"/>
        </dgm:presLayoutVars>
      </dgm:prSet>
      <dgm:spPr/>
    </dgm:pt>
    <dgm:pt modelId="{08C62D84-A1BC-45C3-827A-B59E04AF71FC}" type="pres">
      <dgm:prSet presAssocID="{B04259AA-FD97-47C2-BCC2-15B15F5AF9AD}" presName="sibTrans" presStyleCnt="0"/>
      <dgm:spPr/>
    </dgm:pt>
    <dgm:pt modelId="{FFF2AB65-F612-4B2B-8F74-73BF429BC67C}" type="pres">
      <dgm:prSet presAssocID="{498A0113-E52F-4DB2-8367-B11B5E66235C}" presName="composite" presStyleCnt="0">
        <dgm:presLayoutVars>
          <dgm:chMax val="1"/>
          <dgm:chPref val="1"/>
        </dgm:presLayoutVars>
      </dgm:prSet>
      <dgm:spPr/>
    </dgm:pt>
    <dgm:pt modelId="{8BA927C9-7268-4799-A83E-4185676E8B63}" type="pres">
      <dgm:prSet presAssocID="{498A0113-E52F-4DB2-8367-B11B5E66235C}" presName="Accent" presStyleLbl="trAlignAcc1" presStyleIdx="6" presStyleCnt="8">
        <dgm:presLayoutVars>
          <dgm:chMax val="0"/>
          <dgm:chPref val="0"/>
        </dgm:presLayoutVars>
      </dgm:prSet>
      <dgm:spPr/>
    </dgm:pt>
    <dgm:pt modelId="{DC4CB45E-5502-4096-AFC0-71EEE35589C2}" type="pres">
      <dgm:prSet presAssocID="{498A0113-E52F-4DB2-8367-B11B5E66235C}" presName="Image" presStyleLbl="alignImgPlace1" presStyleIdx="6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7"/>
          <a:srcRect/>
          <a:stretch>
            <a:fillRect l="-13000" r="-13000"/>
          </a:stretch>
        </a:blipFill>
      </dgm:spPr>
    </dgm:pt>
    <dgm:pt modelId="{340CD293-A323-45BE-99F1-579C234AB1D5}" type="pres">
      <dgm:prSet presAssocID="{498A0113-E52F-4DB2-8367-B11B5E66235C}" presName="ChildComposite" presStyleCnt="0"/>
      <dgm:spPr/>
    </dgm:pt>
    <dgm:pt modelId="{FBCB2AF4-EBA3-4986-AEE7-C7C98C2F8FF3}" type="pres">
      <dgm:prSet presAssocID="{498A0113-E52F-4DB2-8367-B11B5E66235C}" presName="Child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63D8A656-D6F9-48E4-974B-FDE414887A7A}" type="pres">
      <dgm:prSet presAssocID="{498A0113-E52F-4DB2-8367-B11B5E66235C}" presName="Parent" presStyleLbl="revTx" presStyleIdx="6" presStyleCnt="8">
        <dgm:presLayoutVars>
          <dgm:chMax val="1"/>
          <dgm:chPref val="0"/>
          <dgm:bulletEnabled val="1"/>
        </dgm:presLayoutVars>
      </dgm:prSet>
      <dgm:spPr/>
    </dgm:pt>
    <dgm:pt modelId="{F468FF02-D7A3-4288-A37D-799539880910}" type="pres">
      <dgm:prSet presAssocID="{810805CF-EB43-449F-979E-21CC3670674A}" presName="sibTrans" presStyleCnt="0"/>
      <dgm:spPr/>
    </dgm:pt>
    <dgm:pt modelId="{689AEEB7-3E51-43A5-A9E7-F8257BBF36D3}" type="pres">
      <dgm:prSet presAssocID="{4C57ED4D-E756-420B-858A-36C2CD001136}" presName="composite" presStyleCnt="0">
        <dgm:presLayoutVars>
          <dgm:chMax val="1"/>
          <dgm:chPref val="1"/>
        </dgm:presLayoutVars>
      </dgm:prSet>
      <dgm:spPr/>
    </dgm:pt>
    <dgm:pt modelId="{11A5353D-CA6E-4157-AADC-D12EFA598EB6}" type="pres">
      <dgm:prSet presAssocID="{4C57ED4D-E756-420B-858A-36C2CD001136}" presName="Accent" presStyleLbl="trAlignAcc1" presStyleIdx="7" presStyleCnt="8">
        <dgm:presLayoutVars>
          <dgm:chMax val="0"/>
          <dgm:chPref val="0"/>
        </dgm:presLayoutVars>
      </dgm:prSet>
      <dgm:spPr/>
    </dgm:pt>
    <dgm:pt modelId="{2959F1E8-CAD7-481B-9D44-283559851D1B}" type="pres">
      <dgm:prSet presAssocID="{4C57ED4D-E756-420B-858A-36C2CD001136}" presName="Image" presStyleLbl="alignImgPlace1" presStyleIdx="7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8"/>
          <a:srcRect/>
          <a:stretch>
            <a:fillRect l="-13000" r="-13000"/>
          </a:stretch>
        </a:blipFill>
      </dgm:spPr>
    </dgm:pt>
    <dgm:pt modelId="{AEEE9527-2366-4DB1-B6D6-FB4E8C62433A}" type="pres">
      <dgm:prSet presAssocID="{4C57ED4D-E756-420B-858A-36C2CD001136}" presName="ChildComposite" presStyleCnt="0"/>
      <dgm:spPr/>
    </dgm:pt>
    <dgm:pt modelId="{AB2E12D0-E1C2-4521-B3FC-6E2B7D83277C}" type="pres">
      <dgm:prSet presAssocID="{4C57ED4D-E756-420B-858A-36C2CD001136}" presName="Child" presStyleLbl="node1" presStyleIdx="7" presStyleCnt="8">
        <dgm:presLayoutVars>
          <dgm:chMax val="0"/>
          <dgm:chPref val="0"/>
          <dgm:bulletEnabled val="1"/>
        </dgm:presLayoutVars>
      </dgm:prSet>
      <dgm:spPr/>
    </dgm:pt>
    <dgm:pt modelId="{F45D6C17-1CDA-47E5-AD25-E9C82D5357F2}" type="pres">
      <dgm:prSet presAssocID="{4C57ED4D-E756-420B-858A-36C2CD001136}" presName="Parent" presStyleLbl="revTx" presStyleIdx="7" presStyleCnt="8">
        <dgm:presLayoutVars>
          <dgm:chMax val="1"/>
          <dgm:chPref val="0"/>
          <dgm:bulletEnabled val="1"/>
        </dgm:presLayoutVars>
      </dgm:prSet>
      <dgm:spPr/>
    </dgm:pt>
  </dgm:ptLst>
  <dgm:cxnLst>
    <dgm:cxn modelId="{5D145B00-774A-45DA-9C7E-68F9B2947C1E}" srcId="{7330CC66-5CE5-42D3-BA03-E9A8FB6C220C}" destId="{BBB1B3A9-4D59-4073-8869-1CB3F504D6C8}" srcOrd="5" destOrd="0" parTransId="{AF606EF8-1B07-4BDE-93ED-589138A1D1F9}" sibTransId="{B04259AA-FD97-47C2-BCC2-15B15F5AF9AD}"/>
    <dgm:cxn modelId="{C1707800-D076-4C05-A96E-46E6CA116A01}" srcId="{7330CC66-5CE5-42D3-BA03-E9A8FB6C220C}" destId="{248D8919-E8DC-4A1F-A60E-DEA608814296}" srcOrd="0" destOrd="0" parTransId="{4BF7EB13-C24E-43EF-B0F5-750AC531EDD9}" sibTransId="{C043E1A3-5D95-4A79-A544-48009E9B1E99}"/>
    <dgm:cxn modelId="{A0949A07-C8CD-4788-B709-5735C125D15F}" srcId="{11565FF4-7F05-4EDC-8429-3076C8AA9929}" destId="{F7596804-227F-4B29-8889-D375E393AE62}" srcOrd="0" destOrd="0" parTransId="{6B57D394-3E33-4BAC-8CCC-C05B48DB1560}" sibTransId="{8D3795C4-9BDB-4D42-9DDB-D78FC74D83F3}"/>
    <dgm:cxn modelId="{2270650B-0231-4EA6-8AC5-2E65552462B7}" srcId="{7330CC66-5CE5-42D3-BA03-E9A8FB6C220C}" destId="{4C57ED4D-E756-420B-858A-36C2CD001136}" srcOrd="7" destOrd="0" parTransId="{73F5D7A0-23AC-4FE8-A03F-BA4241BFA1E3}" sibTransId="{86FC79B2-8487-42DF-9AF0-5223BD531854}"/>
    <dgm:cxn modelId="{EC8B8B11-DF34-444B-BB15-833374FCBCC2}" srcId="{08CEBA58-DA0E-40C2-98DA-55E66DDC3AAF}" destId="{CE2EEB88-EE57-4ED1-B9C0-E8CDB773CD55}" srcOrd="0" destOrd="0" parTransId="{2D8A47B6-114C-4890-8C19-CC048D00B77B}" sibTransId="{BEC4DE21-8EEA-431C-BFE6-A47530934277}"/>
    <dgm:cxn modelId="{D444861C-C49A-47A1-A7A8-133D7AA3D4C3}" type="presOf" srcId="{BBB1B3A9-4D59-4073-8869-1CB3F504D6C8}" destId="{79BA6093-99CD-4DB9-AA66-63793144FAD0}" srcOrd="0" destOrd="0" presId="urn:microsoft.com/office/officeart/2008/layout/CaptionedPictures"/>
    <dgm:cxn modelId="{FD10582C-A17C-4E24-8006-04B0A2676092}" srcId="{498A0113-E52F-4DB2-8367-B11B5E66235C}" destId="{5F35BB94-77B1-4E2B-B26F-094DA20F3FFB}" srcOrd="0" destOrd="0" parTransId="{2A12ECFE-FE37-440D-9FC1-203A24658C25}" sibTransId="{5B4E5CAE-F4DA-4861-AC99-2CAF288B80C0}"/>
    <dgm:cxn modelId="{3A95E32C-C669-4424-A1BC-9EA4BDED69AD}" srcId="{BBB1B3A9-4D59-4073-8869-1CB3F504D6C8}" destId="{6BDDD355-02C2-4F4F-BA55-98DDD3FF1676}" srcOrd="0" destOrd="0" parTransId="{9E9D49C4-DAF5-479B-A00A-3AF83F0A060B}" sibTransId="{024821E4-3007-4B0B-8C7A-9293FBCF3D4B}"/>
    <dgm:cxn modelId="{F164C12D-AA33-4E1F-9E96-9EDFBE2F398F}" type="presOf" srcId="{08CEBA58-DA0E-40C2-98DA-55E66DDC3AAF}" destId="{3B0DF35D-1617-4666-8BC6-1C7FA27F77E9}" srcOrd="0" destOrd="0" presId="urn:microsoft.com/office/officeart/2008/layout/CaptionedPictures"/>
    <dgm:cxn modelId="{AF372133-3A73-4481-AE30-13E058F1EF7E}" type="presOf" srcId="{B31E5E43-A42E-4794-99E7-BEA126BF15AA}" destId="{47DEF57B-0F9D-45AF-93A8-9371011C2B35}" srcOrd="0" destOrd="0" presId="urn:microsoft.com/office/officeart/2008/layout/CaptionedPictures"/>
    <dgm:cxn modelId="{65B33F41-3433-4A8C-905F-7506763EB066}" srcId="{DDC4C005-EB99-4561-B963-0FF7ECFE2F28}" destId="{CB6DF919-C1E8-47BE-BDA9-8A0C6F914D86}" srcOrd="0" destOrd="0" parTransId="{CB8963F3-DF4F-4297-91AB-9959648C6285}" sibTransId="{DB2034CB-D387-4DD4-B23E-0BFAA8B49A49}"/>
    <dgm:cxn modelId="{D767B642-435A-4488-901B-4C7C6573E9BD}" type="presOf" srcId="{D442B4B0-DD2B-4EEA-99E1-D6B40DAFBD00}" destId="{AB2E12D0-E1C2-4521-B3FC-6E2B7D83277C}" srcOrd="0" destOrd="0" presId="urn:microsoft.com/office/officeart/2008/layout/CaptionedPictures"/>
    <dgm:cxn modelId="{26FC1C47-D8DC-4DBB-B369-CE91B3F34868}" type="presOf" srcId="{00A9BBDA-023A-4B9B-9E0E-178CBD78FF8E}" destId="{46C81392-EB2A-46A2-99CF-551E2396DACD}" srcOrd="0" destOrd="1" presId="urn:microsoft.com/office/officeart/2008/layout/CaptionedPictures"/>
    <dgm:cxn modelId="{071FBF47-6E06-4107-B880-D1A00D030270}" type="presOf" srcId="{5F35BB94-77B1-4E2B-B26F-094DA20F3FFB}" destId="{FBCB2AF4-EBA3-4986-AEE7-C7C98C2F8FF3}" srcOrd="0" destOrd="0" presId="urn:microsoft.com/office/officeart/2008/layout/CaptionedPictures"/>
    <dgm:cxn modelId="{46D58269-996F-430F-8062-C1F57E360DD7}" srcId="{4C57ED4D-E756-420B-858A-36C2CD001136}" destId="{D442B4B0-DD2B-4EEA-99E1-D6B40DAFBD00}" srcOrd="0" destOrd="0" parTransId="{82136347-3A0E-4817-871E-D4A12CEF7E73}" sibTransId="{5F90AA7A-3BB2-403A-82D4-3D55569DC282}"/>
    <dgm:cxn modelId="{E781724A-200F-4A4A-A535-960476458040}" srcId="{7330CC66-5CE5-42D3-BA03-E9A8FB6C220C}" destId="{B31E5E43-A42E-4794-99E7-BEA126BF15AA}" srcOrd="4" destOrd="0" parTransId="{82B5BBF2-03E9-4B8A-9636-734FAE5747BD}" sibTransId="{73AC3A26-903B-40B0-9204-DF9DC213654A}"/>
    <dgm:cxn modelId="{E92C4A4F-F741-4BF6-8E28-C6607AB1AAD6}" srcId="{7330CC66-5CE5-42D3-BA03-E9A8FB6C220C}" destId="{498A0113-E52F-4DB2-8367-B11B5E66235C}" srcOrd="6" destOrd="0" parTransId="{7D11C24A-4693-4DF1-9328-A08D1B4C026A}" sibTransId="{810805CF-EB43-449F-979E-21CC3670674A}"/>
    <dgm:cxn modelId="{19033270-2906-4393-8B19-776228DAA494}" type="presOf" srcId="{498A0113-E52F-4DB2-8367-B11B5E66235C}" destId="{63D8A656-D6F9-48E4-974B-FDE414887A7A}" srcOrd="0" destOrd="0" presId="urn:microsoft.com/office/officeart/2008/layout/CaptionedPictures"/>
    <dgm:cxn modelId="{2F4B4158-6B38-4287-BDEA-E9834F84849B}" type="presOf" srcId="{7330CC66-5CE5-42D3-BA03-E9A8FB6C220C}" destId="{FA142D8C-C010-4259-AA8C-7D1585E9DA81}" srcOrd="0" destOrd="0" presId="urn:microsoft.com/office/officeart/2008/layout/CaptionedPictures"/>
    <dgm:cxn modelId="{642E9958-FB57-421F-B2D8-6CDCF9CADA60}" type="presOf" srcId="{F7596804-227F-4B29-8889-D375E393AE62}" destId="{2D798F2B-E397-4AD9-AD21-7D88898AFFA6}" srcOrd="0" destOrd="0" presId="urn:microsoft.com/office/officeart/2008/layout/CaptionedPictures"/>
    <dgm:cxn modelId="{4431B879-5683-4E4C-8322-BFC3332F2759}" type="presOf" srcId="{6BDDD355-02C2-4F4F-BA55-98DDD3FF1676}" destId="{BDC7243C-ECCE-42F1-9812-26427BA266BE}" srcOrd="0" destOrd="0" presId="urn:microsoft.com/office/officeart/2008/layout/CaptionedPictures"/>
    <dgm:cxn modelId="{CE4B797C-1B33-40DF-ACE0-129088412855}" type="presOf" srcId="{4C57ED4D-E756-420B-858A-36C2CD001136}" destId="{F45D6C17-1CDA-47E5-AD25-E9C82D5357F2}" srcOrd="0" destOrd="0" presId="urn:microsoft.com/office/officeart/2008/layout/CaptionedPictures"/>
    <dgm:cxn modelId="{61E9D28B-43B7-4134-8BA7-0098343DBD9C}" srcId="{7330CC66-5CE5-42D3-BA03-E9A8FB6C220C}" destId="{11565FF4-7F05-4EDC-8429-3076C8AA9929}" srcOrd="1" destOrd="0" parTransId="{3561AA2C-89C6-487A-BE26-3CE4A6DA4383}" sibTransId="{22B5466E-61B1-4CB5-A2D1-0A6CF31559D9}"/>
    <dgm:cxn modelId="{92877391-58F3-48BD-A528-D92C8CC95597}" srcId="{7330CC66-5CE5-42D3-BA03-E9A8FB6C220C}" destId="{DDC4C005-EB99-4561-B963-0FF7ECFE2F28}" srcOrd="3" destOrd="0" parTransId="{81269495-5183-4403-8F89-BF62C9812DEA}" sibTransId="{AD92636A-9753-451C-80C0-406739E8AD5E}"/>
    <dgm:cxn modelId="{97F3E19D-6A19-47D1-BD2E-C52A2FA643FF}" srcId="{DDC4C005-EB99-4561-B963-0FF7ECFE2F28}" destId="{00A9BBDA-023A-4B9B-9E0E-178CBD78FF8E}" srcOrd="1" destOrd="0" parTransId="{BDA5FABB-0B5D-43AF-85A6-E134DF76C0B0}" sibTransId="{CD3DF655-6B55-4454-8808-4E4E7A06EFBA}"/>
    <dgm:cxn modelId="{C82365A4-5854-4F8C-98DD-E6EB8D8301BF}" srcId="{7330CC66-5CE5-42D3-BA03-E9A8FB6C220C}" destId="{08CEBA58-DA0E-40C2-98DA-55E66DDC3AAF}" srcOrd="2" destOrd="0" parTransId="{D4A0C9E5-88AA-4358-8544-96E78528CA53}" sibTransId="{120399FB-F455-4DE7-B6CA-5B74EA96AD06}"/>
    <dgm:cxn modelId="{E75452C0-958A-4277-8BC7-E1FFA0B494B7}" srcId="{248D8919-E8DC-4A1F-A60E-DEA608814296}" destId="{68FA96D8-98B2-4519-9FC6-D1E173CE0CBC}" srcOrd="0" destOrd="0" parTransId="{43200EC6-BEAF-4083-A107-C4DC34970B07}" sibTransId="{216E44ED-7DC9-46EF-93CA-559CEEDD376F}"/>
    <dgm:cxn modelId="{84057EC0-6C2C-4A28-871D-D1069C80893E}" type="presOf" srcId="{11565FF4-7F05-4EDC-8429-3076C8AA9929}" destId="{A952549F-54DC-4A1B-A517-3F7CD4EF19A1}" srcOrd="0" destOrd="0" presId="urn:microsoft.com/office/officeart/2008/layout/CaptionedPictures"/>
    <dgm:cxn modelId="{75D5C0C3-4956-43E1-974D-F92D5CCC96B8}" type="presOf" srcId="{CE2EEB88-EE57-4ED1-B9C0-E8CDB773CD55}" destId="{6AAC5660-C2AE-4ED1-A3D8-2E1EB61B7CE5}" srcOrd="0" destOrd="0" presId="urn:microsoft.com/office/officeart/2008/layout/CaptionedPictures"/>
    <dgm:cxn modelId="{7356F2C5-42C8-49D2-871A-BF0F990E5584}" type="presOf" srcId="{68FA96D8-98B2-4519-9FC6-D1E173CE0CBC}" destId="{989621C4-1E5D-4528-9C9B-6EB35659AAE9}" srcOrd="0" destOrd="0" presId="urn:microsoft.com/office/officeart/2008/layout/CaptionedPictures"/>
    <dgm:cxn modelId="{A96F8FCE-ADBB-4084-B111-537BB26152C4}" type="presOf" srcId="{248D8919-E8DC-4A1F-A60E-DEA608814296}" destId="{A241C46E-1AE3-4D46-903D-31D7176AD67E}" srcOrd="0" destOrd="0" presId="urn:microsoft.com/office/officeart/2008/layout/CaptionedPictures"/>
    <dgm:cxn modelId="{150589D0-5613-4FD0-B165-574E133EC35C}" srcId="{B31E5E43-A42E-4794-99E7-BEA126BF15AA}" destId="{0A2AB53B-DAC2-462D-89FB-9758E0F352F8}" srcOrd="0" destOrd="0" parTransId="{7A8C4F3E-EA44-4853-8B33-3D99680D2DE2}" sibTransId="{751056D7-4799-4452-884C-E8C6498BB31E}"/>
    <dgm:cxn modelId="{AE495FE2-3063-4D5B-8F06-AF31EAB491F0}" type="presOf" srcId="{CB6DF919-C1E8-47BE-BDA9-8A0C6F914D86}" destId="{46C81392-EB2A-46A2-99CF-551E2396DACD}" srcOrd="0" destOrd="0" presId="urn:microsoft.com/office/officeart/2008/layout/CaptionedPictures"/>
    <dgm:cxn modelId="{F777B0EC-BE95-4935-8A1D-7678B56150BE}" type="presOf" srcId="{DDC4C005-EB99-4561-B963-0FF7ECFE2F28}" destId="{3C72BF3C-D603-4F9E-9212-D2A8A2F6632B}" srcOrd="0" destOrd="0" presId="urn:microsoft.com/office/officeart/2008/layout/CaptionedPictures"/>
    <dgm:cxn modelId="{5DAA04FB-8F8E-4BA2-A7F4-D6F792330AF0}" type="presOf" srcId="{0A2AB53B-DAC2-462D-89FB-9758E0F352F8}" destId="{1EE40F38-0287-4C5E-9E0E-E1CFA4C28A36}" srcOrd="0" destOrd="0" presId="urn:microsoft.com/office/officeart/2008/layout/CaptionedPictures"/>
    <dgm:cxn modelId="{513A0748-086E-473D-94D3-2412432B262F}" type="presParOf" srcId="{FA142D8C-C010-4259-AA8C-7D1585E9DA81}" destId="{DA9944EB-7ABA-476D-8F00-77F1E10C5763}" srcOrd="0" destOrd="0" presId="urn:microsoft.com/office/officeart/2008/layout/CaptionedPictures"/>
    <dgm:cxn modelId="{FE1E1048-A503-4B45-B4C4-721603FFF085}" type="presParOf" srcId="{DA9944EB-7ABA-476D-8F00-77F1E10C5763}" destId="{CE15D572-AC50-4E8B-BFE5-06C79F6AC5EA}" srcOrd="0" destOrd="0" presId="urn:microsoft.com/office/officeart/2008/layout/CaptionedPictures"/>
    <dgm:cxn modelId="{798F4996-FC7A-4F20-BF23-96E7AD0E4D0E}" type="presParOf" srcId="{DA9944EB-7ABA-476D-8F00-77F1E10C5763}" destId="{20C25D1D-D14F-421A-A6AA-A70B7EC641FB}" srcOrd="1" destOrd="0" presId="urn:microsoft.com/office/officeart/2008/layout/CaptionedPictures"/>
    <dgm:cxn modelId="{D6B381A1-1870-4430-9A5A-FCDC6BEBD4C5}" type="presParOf" srcId="{DA9944EB-7ABA-476D-8F00-77F1E10C5763}" destId="{BA9AC2E8-26CE-4374-AF3B-2C2B18718975}" srcOrd="2" destOrd="0" presId="urn:microsoft.com/office/officeart/2008/layout/CaptionedPictures"/>
    <dgm:cxn modelId="{04900FD9-186D-407D-AB9E-7D27A4319557}" type="presParOf" srcId="{BA9AC2E8-26CE-4374-AF3B-2C2B18718975}" destId="{989621C4-1E5D-4528-9C9B-6EB35659AAE9}" srcOrd="0" destOrd="0" presId="urn:microsoft.com/office/officeart/2008/layout/CaptionedPictures"/>
    <dgm:cxn modelId="{E17AF387-B22D-494C-B61A-1CCBAC3C4BBB}" type="presParOf" srcId="{BA9AC2E8-26CE-4374-AF3B-2C2B18718975}" destId="{A241C46E-1AE3-4D46-903D-31D7176AD67E}" srcOrd="1" destOrd="0" presId="urn:microsoft.com/office/officeart/2008/layout/CaptionedPictures"/>
    <dgm:cxn modelId="{9D55DE6A-3ED9-4E1C-846C-3F2B3AF5BA5D}" type="presParOf" srcId="{FA142D8C-C010-4259-AA8C-7D1585E9DA81}" destId="{E5B51427-E5CE-4D7F-8998-9F5D1971E86F}" srcOrd="1" destOrd="0" presId="urn:microsoft.com/office/officeart/2008/layout/CaptionedPictures"/>
    <dgm:cxn modelId="{2975A46D-2C16-4F59-861C-35768C8221DF}" type="presParOf" srcId="{FA142D8C-C010-4259-AA8C-7D1585E9DA81}" destId="{3E4A7DE8-9F70-43C8-AF53-5462D0E85698}" srcOrd="2" destOrd="0" presId="urn:microsoft.com/office/officeart/2008/layout/CaptionedPictures"/>
    <dgm:cxn modelId="{BD0E3B40-846B-427B-A505-D7E50E24DC05}" type="presParOf" srcId="{3E4A7DE8-9F70-43C8-AF53-5462D0E85698}" destId="{069BA5D3-9621-4806-8E75-332A24DC5B06}" srcOrd="0" destOrd="0" presId="urn:microsoft.com/office/officeart/2008/layout/CaptionedPictures"/>
    <dgm:cxn modelId="{D185CE51-7CB6-4178-9109-262706F71DFD}" type="presParOf" srcId="{3E4A7DE8-9F70-43C8-AF53-5462D0E85698}" destId="{A6B60471-A23F-4435-9F4A-69C3706004FD}" srcOrd="1" destOrd="0" presId="urn:microsoft.com/office/officeart/2008/layout/CaptionedPictures"/>
    <dgm:cxn modelId="{BD5D5128-D0B8-4175-8DD4-A946E73056EE}" type="presParOf" srcId="{3E4A7DE8-9F70-43C8-AF53-5462D0E85698}" destId="{48771926-D74C-4F70-8769-D5386A56A2BD}" srcOrd="2" destOrd="0" presId="urn:microsoft.com/office/officeart/2008/layout/CaptionedPictures"/>
    <dgm:cxn modelId="{4FCF48D9-B201-46AC-BD62-1BEA3639FAC2}" type="presParOf" srcId="{48771926-D74C-4F70-8769-D5386A56A2BD}" destId="{2D798F2B-E397-4AD9-AD21-7D88898AFFA6}" srcOrd="0" destOrd="0" presId="urn:microsoft.com/office/officeart/2008/layout/CaptionedPictures"/>
    <dgm:cxn modelId="{089B7410-AEB7-458E-9998-394ABCE0A232}" type="presParOf" srcId="{48771926-D74C-4F70-8769-D5386A56A2BD}" destId="{A952549F-54DC-4A1B-A517-3F7CD4EF19A1}" srcOrd="1" destOrd="0" presId="urn:microsoft.com/office/officeart/2008/layout/CaptionedPictures"/>
    <dgm:cxn modelId="{1438C572-0BA8-43D8-ACF3-FED9E5F2C8E2}" type="presParOf" srcId="{FA142D8C-C010-4259-AA8C-7D1585E9DA81}" destId="{835E2454-6FE4-492E-9950-9FAD3CA5DFE5}" srcOrd="3" destOrd="0" presId="urn:microsoft.com/office/officeart/2008/layout/CaptionedPictures"/>
    <dgm:cxn modelId="{7AEB3844-F117-49FE-824E-EDB0FBFE940B}" type="presParOf" srcId="{FA142D8C-C010-4259-AA8C-7D1585E9DA81}" destId="{06E0EACA-80F8-4329-B0D8-4447E7BE5236}" srcOrd="4" destOrd="0" presId="urn:microsoft.com/office/officeart/2008/layout/CaptionedPictures"/>
    <dgm:cxn modelId="{7EE0A8C6-3AE1-4508-B4C0-21FE147080FF}" type="presParOf" srcId="{06E0EACA-80F8-4329-B0D8-4447E7BE5236}" destId="{6BBAFF9D-AD71-46B6-AC47-5AF28EDDA318}" srcOrd="0" destOrd="0" presId="urn:microsoft.com/office/officeart/2008/layout/CaptionedPictures"/>
    <dgm:cxn modelId="{4503E392-9F15-44E5-8617-4C910660B437}" type="presParOf" srcId="{06E0EACA-80F8-4329-B0D8-4447E7BE5236}" destId="{41191DE4-27EE-4264-856C-575BBFB70C16}" srcOrd="1" destOrd="0" presId="urn:microsoft.com/office/officeart/2008/layout/CaptionedPictures"/>
    <dgm:cxn modelId="{5D99E8BF-8E1F-45CF-A5DD-64CE1114F066}" type="presParOf" srcId="{06E0EACA-80F8-4329-B0D8-4447E7BE5236}" destId="{381F89CD-64F0-4756-9A40-A640C58ED799}" srcOrd="2" destOrd="0" presId="urn:microsoft.com/office/officeart/2008/layout/CaptionedPictures"/>
    <dgm:cxn modelId="{E138129F-85B3-4FE2-902C-2E805D63F060}" type="presParOf" srcId="{381F89CD-64F0-4756-9A40-A640C58ED799}" destId="{6AAC5660-C2AE-4ED1-A3D8-2E1EB61B7CE5}" srcOrd="0" destOrd="0" presId="urn:microsoft.com/office/officeart/2008/layout/CaptionedPictures"/>
    <dgm:cxn modelId="{F12C13A2-07D4-455D-ADC0-8AE32AF9008C}" type="presParOf" srcId="{381F89CD-64F0-4756-9A40-A640C58ED799}" destId="{3B0DF35D-1617-4666-8BC6-1C7FA27F77E9}" srcOrd="1" destOrd="0" presId="urn:microsoft.com/office/officeart/2008/layout/CaptionedPictures"/>
    <dgm:cxn modelId="{FDFA3D58-8F35-42EA-917E-07B7DE9CC6E6}" type="presParOf" srcId="{FA142D8C-C010-4259-AA8C-7D1585E9DA81}" destId="{C82144D0-F2FE-4B92-8EC2-E36B2FF60B8A}" srcOrd="5" destOrd="0" presId="urn:microsoft.com/office/officeart/2008/layout/CaptionedPictures"/>
    <dgm:cxn modelId="{42473A75-05F1-486F-9336-D46AECEC5B11}" type="presParOf" srcId="{FA142D8C-C010-4259-AA8C-7D1585E9DA81}" destId="{883CCCBD-BFEA-493D-A36B-347DBD73C828}" srcOrd="6" destOrd="0" presId="urn:microsoft.com/office/officeart/2008/layout/CaptionedPictures"/>
    <dgm:cxn modelId="{A71EFB89-5DAC-4670-9B25-01D65792E978}" type="presParOf" srcId="{883CCCBD-BFEA-493D-A36B-347DBD73C828}" destId="{00B6510C-1FDC-4EB7-A4C0-BD19993DDCFD}" srcOrd="0" destOrd="0" presId="urn:microsoft.com/office/officeart/2008/layout/CaptionedPictures"/>
    <dgm:cxn modelId="{F6EB5D5B-EE60-4EFA-9F43-7DE2155DA7D0}" type="presParOf" srcId="{883CCCBD-BFEA-493D-A36B-347DBD73C828}" destId="{CD784D51-09AC-46F6-8439-ED5CC4B39AB9}" srcOrd="1" destOrd="0" presId="urn:microsoft.com/office/officeart/2008/layout/CaptionedPictures"/>
    <dgm:cxn modelId="{A29BBDDE-D561-4A71-855F-546952EAD75F}" type="presParOf" srcId="{883CCCBD-BFEA-493D-A36B-347DBD73C828}" destId="{AF1F6D9D-AB05-435F-9C38-6BD0734CB48F}" srcOrd="2" destOrd="0" presId="urn:microsoft.com/office/officeart/2008/layout/CaptionedPictures"/>
    <dgm:cxn modelId="{1E94E3B1-0ABA-415E-930D-FED54E1BC1F3}" type="presParOf" srcId="{AF1F6D9D-AB05-435F-9C38-6BD0734CB48F}" destId="{46C81392-EB2A-46A2-99CF-551E2396DACD}" srcOrd="0" destOrd="0" presId="urn:microsoft.com/office/officeart/2008/layout/CaptionedPictures"/>
    <dgm:cxn modelId="{EA9EE3B3-94B9-40B3-B11C-A0FD7A8ED6C0}" type="presParOf" srcId="{AF1F6D9D-AB05-435F-9C38-6BD0734CB48F}" destId="{3C72BF3C-D603-4F9E-9212-D2A8A2F6632B}" srcOrd="1" destOrd="0" presId="urn:microsoft.com/office/officeart/2008/layout/CaptionedPictures"/>
    <dgm:cxn modelId="{0CD54C98-F2D9-407C-A813-6EBD2B89B80D}" type="presParOf" srcId="{FA142D8C-C010-4259-AA8C-7D1585E9DA81}" destId="{BE4240D6-5ADC-44E1-9620-D990D90FF1EF}" srcOrd="7" destOrd="0" presId="urn:microsoft.com/office/officeart/2008/layout/CaptionedPictures"/>
    <dgm:cxn modelId="{81161531-50D8-4571-B4EA-446914728AE6}" type="presParOf" srcId="{FA142D8C-C010-4259-AA8C-7D1585E9DA81}" destId="{B08CD2FE-694A-4176-97C7-4015DF411DF1}" srcOrd="8" destOrd="0" presId="urn:microsoft.com/office/officeart/2008/layout/CaptionedPictures"/>
    <dgm:cxn modelId="{D617B425-09EE-405E-B2E9-724C4082BE41}" type="presParOf" srcId="{B08CD2FE-694A-4176-97C7-4015DF411DF1}" destId="{6505B189-27DF-428C-A125-971A83A71122}" srcOrd="0" destOrd="0" presId="urn:microsoft.com/office/officeart/2008/layout/CaptionedPictures"/>
    <dgm:cxn modelId="{2D6F40ED-49BE-446C-8874-1744FC998CF9}" type="presParOf" srcId="{B08CD2FE-694A-4176-97C7-4015DF411DF1}" destId="{AF55FBB7-1D92-4C64-8398-1EA7DA74F7DD}" srcOrd="1" destOrd="0" presId="urn:microsoft.com/office/officeart/2008/layout/CaptionedPictures"/>
    <dgm:cxn modelId="{FD9A4145-9B26-407E-BCE7-D0E7A0F75CD7}" type="presParOf" srcId="{B08CD2FE-694A-4176-97C7-4015DF411DF1}" destId="{372863E6-D568-4098-B881-A3585316F602}" srcOrd="2" destOrd="0" presId="urn:microsoft.com/office/officeart/2008/layout/CaptionedPictures"/>
    <dgm:cxn modelId="{1392B16D-B55F-47B2-B7C3-1F0F01C98383}" type="presParOf" srcId="{372863E6-D568-4098-B881-A3585316F602}" destId="{1EE40F38-0287-4C5E-9E0E-E1CFA4C28A36}" srcOrd="0" destOrd="0" presId="urn:microsoft.com/office/officeart/2008/layout/CaptionedPictures"/>
    <dgm:cxn modelId="{FB87C362-57CE-4565-89D3-37EA0B3EC033}" type="presParOf" srcId="{372863E6-D568-4098-B881-A3585316F602}" destId="{47DEF57B-0F9D-45AF-93A8-9371011C2B35}" srcOrd="1" destOrd="0" presId="urn:microsoft.com/office/officeart/2008/layout/CaptionedPictures"/>
    <dgm:cxn modelId="{233740CB-2149-43C0-9635-52EA2D850C01}" type="presParOf" srcId="{FA142D8C-C010-4259-AA8C-7D1585E9DA81}" destId="{59469628-0E05-48C8-9EDC-C873B23158E3}" srcOrd="9" destOrd="0" presId="urn:microsoft.com/office/officeart/2008/layout/CaptionedPictures"/>
    <dgm:cxn modelId="{05500999-369B-4FEB-9038-BA7D776F2E0B}" type="presParOf" srcId="{FA142D8C-C010-4259-AA8C-7D1585E9DA81}" destId="{3B4AB9EB-3BEF-402E-A113-97D0A3D81906}" srcOrd="10" destOrd="0" presId="urn:microsoft.com/office/officeart/2008/layout/CaptionedPictures"/>
    <dgm:cxn modelId="{86A4F54C-C31C-4B92-A6CF-8B32DB51DA12}" type="presParOf" srcId="{3B4AB9EB-3BEF-402E-A113-97D0A3D81906}" destId="{5060D865-0C31-4FCD-8207-ECA6B5AA64FA}" srcOrd="0" destOrd="0" presId="urn:microsoft.com/office/officeart/2008/layout/CaptionedPictures"/>
    <dgm:cxn modelId="{DF25B7A7-1F8F-483F-80A2-71ABFD492C86}" type="presParOf" srcId="{3B4AB9EB-3BEF-402E-A113-97D0A3D81906}" destId="{8A1AD70C-B345-4F8C-851B-0CA1467F75D9}" srcOrd="1" destOrd="0" presId="urn:microsoft.com/office/officeart/2008/layout/CaptionedPictures"/>
    <dgm:cxn modelId="{E4C0760A-9ECB-4B13-BC92-09DE1DE315CC}" type="presParOf" srcId="{3B4AB9EB-3BEF-402E-A113-97D0A3D81906}" destId="{3E1A4882-FD58-49A4-B1C3-953A693AADB7}" srcOrd="2" destOrd="0" presId="urn:microsoft.com/office/officeart/2008/layout/CaptionedPictures"/>
    <dgm:cxn modelId="{A2092B8A-AAE7-481B-B60A-9EF4E9F946E2}" type="presParOf" srcId="{3E1A4882-FD58-49A4-B1C3-953A693AADB7}" destId="{BDC7243C-ECCE-42F1-9812-26427BA266BE}" srcOrd="0" destOrd="0" presId="urn:microsoft.com/office/officeart/2008/layout/CaptionedPictures"/>
    <dgm:cxn modelId="{A0E15F0D-B904-48EE-A82C-7BF4017AB6F6}" type="presParOf" srcId="{3E1A4882-FD58-49A4-B1C3-953A693AADB7}" destId="{79BA6093-99CD-4DB9-AA66-63793144FAD0}" srcOrd="1" destOrd="0" presId="urn:microsoft.com/office/officeart/2008/layout/CaptionedPictures"/>
    <dgm:cxn modelId="{D614ED35-75B7-46E3-9298-DFFB6679686B}" type="presParOf" srcId="{FA142D8C-C010-4259-AA8C-7D1585E9DA81}" destId="{08C62D84-A1BC-45C3-827A-B59E04AF71FC}" srcOrd="11" destOrd="0" presId="urn:microsoft.com/office/officeart/2008/layout/CaptionedPictures"/>
    <dgm:cxn modelId="{FF8E1A1A-4532-4BD3-92F5-D502D9E20C7D}" type="presParOf" srcId="{FA142D8C-C010-4259-AA8C-7D1585E9DA81}" destId="{FFF2AB65-F612-4B2B-8F74-73BF429BC67C}" srcOrd="12" destOrd="0" presId="urn:microsoft.com/office/officeart/2008/layout/CaptionedPictures"/>
    <dgm:cxn modelId="{207F8640-B403-4B99-A7FC-078CE5E8966F}" type="presParOf" srcId="{FFF2AB65-F612-4B2B-8F74-73BF429BC67C}" destId="{8BA927C9-7268-4799-A83E-4185676E8B63}" srcOrd="0" destOrd="0" presId="urn:microsoft.com/office/officeart/2008/layout/CaptionedPictures"/>
    <dgm:cxn modelId="{D56166B5-13BC-4443-88AF-4321D0BE42C9}" type="presParOf" srcId="{FFF2AB65-F612-4B2B-8F74-73BF429BC67C}" destId="{DC4CB45E-5502-4096-AFC0-71EEE35589C2}" srcOrd="1" destOrd="0" presId="urn:microsoft.com/office/officeart/2008/layout/CaptionedPictures"/>
    <dgm:cxn modelId="{64536F02-63E1-4E86-8B20-A401B0A42C7F}" type="presParOf" srcId="{FFF2AB65-F612-4B2B-8F74-73BF429BC67C}" destId="{340CD293-A323-45BE-99F1-579C234AB1D5}" srcOrd="2" destOrd="0" presId="urn:microsoft.com/office/officeart/2008/layout/CaptionedPictures"/>
    <dgm:cxn modelId="{9C76ECD5-7C5A-4D3F-A97C-13A27367D6B1}" type="presParOf" srcId="{340CD293-A323-45BE-99F1-579C234AB1D5}" destId="{FBCB2AF4-EBA3-4986-AEE7-C7C98C2F8FF3}" srcOrd="0" destOrd="0" presId="urn:microsoft.com/office/officeart/2008/layout/CaptionedPictures"/>
    <dgm:cxn modelId="{98EBA528-CB0B-416E-98EF-750F298EC033}" type="presParOf" srcId="{340CD293-A323-45BE-99F1-579C234AB1D5}" destId="{63D8A656-D6F9-48E4-974B-FDE414887A7A}" srcOrd="1" destOrd="0" presId="urn:microsoft.com/office/officeart/2008/layout/CaptionedPictures"/>
    <dgm:cxn modelId="{FABE7089-775D-4D78-8F46-72E592B2E037}" type="presParOf" srcId="{FA142D8C-C010-4259-AA8C-7D1585E9DA81}" destId="{F468FF02-D7A3-4288-A37D-799539880910}" srcOrd="13" destOrd="0" presId="urn:microsoft.com/office/officeart/2008/layout/CaptionedPictures"/>
    <dgm:cxn modelId="{B56654EC-D270-42D9-A865-C5D288F1ED0E}" type="presParOf" srcId="{FA142D8C-C010-4259-AA8C-7D1585E9DA81}" destId="{689AEEB7-3E51-43A5-A9E7-F8257BBF36D3}" srcOrd="14" destOrd="0" presId="urn:microsoft.com/office/officeart/2008/layout/CaptionedPictures"/>
    <dgm:cxn modelId="{23A7D421-83CC-494D-A8A6-14E6599F3901}" type="presParOf" srcId="{689AEEB7-3E51-43A5-A9E7-F8257BBF36D3}" destId="{11A5353D-CA6E-4157-AADC-D12EFA598EB6}" srcOrd="0" destOrd="0" presId="urn:microsoft.com/office/officeart/2008/layout/CaptionedPictures"/>
    <dgm:cxn modelId="{650FD26F-EB82-496B-9201-507C3709C9C6}" type="presParOf" srcId="{689AEEB7-3E51-43A5-A9E7-F8257BBF36D3}" destId="{2959F1E8-CAD7-481B-9D44-283559851D1B}" srcOrd="1" destOrd="0" presId="urn:microsoft.com/office/officeart/2008/layout/CaptionedPictures"/>
    <dgm:cxn modelId="{8BCB3267-42B6-4CD6-AF03-EF55CF9DA410}" type="presParOf" srcId="{689AEEB7-3E51-43A5-A9E7-F8257BBF36D3}" destId="{AEEE9527-2366-4DB1-B6D6-FB4E8C62433A}" srcOrd="2" destOrd="0" presId="urn:microsoft.com/office/officeart/2008/layout/CaptionedPictures"/>
    <dgm:cxn modelId="{93A424F2-DEE5-4845-9AB0-6E024E93F882}" type="presParOf" srcId="{AEEE9527-2366-4DB1-B6D6-FB4E8C62433A}" destId="{AB2E12D0-E1C2-4521-B3FC-6E2B7D83277C}" srcOrd="0" destOrd="0" presId="urn:microsoft.com/office/officeart/2008/layout/CaptionedPictures"/>
    <dgm:cxn modelId="{4CCCA3A9-D4E8-4AF5-A03F-5235586D2455}" type="presParOf" srcId="{AEEE9527-2366-4DB1-B6D6-FB4E8C62433A}" destId="{F45D6C17-1CDA-47E5-AD25-E9C82D5357F2}" srcOrd="1" destOrd="0" presId="urn:microsoft.com/office/officeart/2008/layout/CaptionedPictures"/>
  </dgm:cxnLst>
  <dgm:bg>
    <a:solidFill>
      <a:srgbClr val="FFFFFF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30CC66-5CE5-42D3-BA03-E9A8FB6C220C}" type="doc">
      <dgm:prSet loTypeId="urn:microsoft.com/office/officeart/2008/layout/CaptionedPictures" loCatId="picture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s-AR"/>
        </a:p>
      </dgm:t>
    </dgm:pt>
    <dgm:pt modelId="{248D8919-E8DC-4A1F-A60E-DEA608814296}">
      <dgm:prSet phldrT="[Texto]"/>
      <dgm:spPr/>
      <dgm:t>
        <a:bodyPr/>
        <a:lstStyle/>
        <a:p>
          <a:r>
            <a:rPr lang="es-419" b="0" dirty="0">
              <a:latin typeface="Arial Nova" panose="020B0504020202020204" pitchFamily="34" charset="0"/>
            </a:rPr>
            <a:t>Cerda Dura</a:t>
          </a:r>
          <a:endParaRPr lang="es-AR" b="0" dirty="0">
            <a:latin typeface="Arial Nova" panose="020B0504020202020204" pitchFamily="34" charset="0"/>
          </a:endParaRPr>
        </a:p>
      </dgm:t>
    </dgm:pt>
    <dgm:pt modelId="{4BF7EB13-C24E-43EF-B0F5-750AC531EDD9}" type="parTrans" cxnId="{C1707800-D076-4C05-A96E-46E6CA116A01}">
      <dgm:prSet/>
      <dgm:spPr/>
      <dgm:t>
        <a:bodyPr/>
        <a:lstStyle/>
        <a:p>
          <a:endParaRPr lang="es-AR"/>
        </a:p>
      </dgm:t>
    </dgm:pt>
    <dgm:pt modelId="{C043E1A3-5D95-4A79-A544-48009E9B1E99}" type="sibTrans" cxnId="{C1707800-D076-4C05-A96E-46E6CA116A01}">
      <dgm:prSet/>
      <dgm:spPr/>
      <dgm:t>
        <a:bodyPr/>
        <a:lstStyle/>
        <a:p>
          <a:endParaRPr lang="es-AR"/>
        </a:p>
      </dgm:t>
    </dgm:pt>
    <dgm:pt modelId="{68FA96D8-98B2-4519-9FC6-D1E173CE0CBC}">
      <dgm:prSet phldrT="[Texto]" custT="1"/>
      <dgm:spPr/>
      <dgm:t>
        <a:bodyPr/>
        <a:lstStyle/>
        <a:p>
          <a:r>
            <a:rPr lang="es-419" sz="1000" dirty="0">
              <a:latin typeface="Arial Nova" panose="020B0504020202020204" pitchFamily="34" charset="0"/>
            </a:rPr>
            <a:t>15 x 25 cm</a:t>
          </a:r>
        </a:p>
        <a:p>
          <a:r>
            <a:rPr lang="es-419" sz="1000" dirty="0">
              <a:latin typeface="Arial Nova" panose="020B0504020202020204" pitchFamily="34" charset="0"/>
            </a:rPr>
            <a:t>Marca: Cercrin</a:t>
          </a:r>
          <a:endParaRPr lang="es-AR" sz="1000" dirty="0">
            <a:latin typeface="Arial Nova" panose="020B0504020202020204" pitchFamily="34" charset="0"/>
          </a:endParaRPr>
        </a:p>
      </dgm:t>
    </dgm:pt>
    <dgm:pt modelId="{43200EC6-BEAF-4083-A107-C4DC34970B07}" type="parTrans" cxnId="{E75452C0-958A-4277-8BC7-E1FFA0B494B7}">
      <dgm:prSet/>
      <dgm:spPr/>
      <dgm:t>
        <a:bodyPr/>
        <a:lstStyle/>
        <a:p>
          <a:endParaRPr lang="es-AR"/>
        </a:p>
      </dgm:t>
    </dgm:pt>
    <dgm:pt modelId="{216E44ED-7DC9-46EF-93CA-559CEEDD376F}" type="sibTrans" cxnId="{E75452C0-958A-4277-8BC7-E1FFA0B494B7}">
      <dgm:prSet/>
      <dgm:spPr/>
      <dgm:t>
        <a:bodyPr/>
        <a:lstStyle/>
        <a:p>
          <a:endParaRPr lang="es-AR"/>
        </a:p>
      </dgm:t>
    </dgm:pt>
    <dgm:pt modelId="{11565FF4-7F05-4EDC-8429-3076C8AA9929}">
      <dgm:prSet phldrT="[Texto]"/>
      <dgm:spPr/>
      <dgm:t>
        <a:bodyPr/>
        <a:lstStyle/>
        <a:p>
          <a:r>
            <a:rPr lang="es-419" dirty="0"/>
            <a:t>Cerda Natural</a:t>
          </a:r>
          <a:endParaRPr lang="es-AR" dirty="0"/>
        </a:p>
      </dgm:t>
    </dgm:pt>
    <dgm:pt modelId="{3561AA2C-89C6-487A-BE26-3CE4A6DA4383}" type="parTrans" cxnId="{61E9D28B-43B7-4134-8BA7-0098343DBD9C}">
      <dgm:prSet/>
      <dgm:spPr/>
      <dgm:t>
        <a:bodyPr/>
        <a:lstStyle/>
        <a:p>
          <a:endParaRPr lang="es-AR"/>
        </a:p>
      </dgm:t>
    </dgm:pt>
    <dgm:pt modelId="{22B5466E-61B1-4CB5-A2D1-0A6CF31559D9}" type="sibTrans" cxnId="{61E9D28B-43B7-4134-8BA7-0098343DBD9C}">
      <dgm:prSet/>
      <dgm:spPr/>
      <dgm:t>
        <a:bodyPr/>
        <a:lstStyle/>
        <a:p>
          <a:endParaRPr lang="es-AR"/>
        </a:p>
      </dgm:t>
    </dgm:pt>
    <dgm:pt modelId="{F7596804-227F-4B29-8889-D375E393AE62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6B57D394-3E33-4BAC-8CCC-C05B48DB1560}" type="parTrans" cxnId="{A0949A07-C8CD-4788-B709-5735C125D15F}">
      <dgm:prSet/>
      <dgm:spPr/>
      <dgm:t>
        <a:bodyPr/>
        <a:lstStyle/>
        <a:p>
          <a:endParaRPr lang="es-AR"/>
        </a:p>
      </dgm:t>
    </dgm:pt>
    <dgm:pt modelId="{8D3795C4-9BDB-4D42-9DDB-D78FC74D83F3}" type="sibTrans" cxnId="{A0949A07-C8CD-4788-B709-5735C125D15F}">
      <dgm:prSet/>
      <dgm:spPr/>
      <dgm:t>
        <a:bodyPr/>
        <a:lstStyle/>
        <a:p>
          <a:endParaRPr lang="es-AR"/>
        </a:p>
      </dgm:t>
    </dgm:pt>
    <dgm:pt modelId="{08CEBA58-DA0E-40C2-98DA-55E66DDC3AAF}">
      <dgm:prSet phldrT="[Texto]"/>
      <dgm:spPr/>
      <dgm:t>
        <a:bodyPr/>
        <a:lstStyle/>
        <a:p>
          <a:r>
            <a:rPr lang="es-419" dirty="0"/>
            <a:t>Con Mango</a:t>
          </a:r>
          <a:endParaRPr lang="es-AR" dirty="0"/>
        </a:p>
      </dgm:t>
    </dgm:pt>
    <dgm:pt modelId="{D4A0C9E5-88AA-4358-8544-96E78528CA53}" type="parTrans" cxnId="{C82365A4-5854-4F8C-98DD-E6EB8D8301BF}">
      <dgm:prSet/>
      <dgm:spPr/>
      <dgm:t>
        <a:bodyPr/>
        <a:lstStyle/>
        <a:p>
          <a:endParaRPr lang="es-AR"/>
        </a:p>
      </dgm:t>
    </dgm:pt>
    <dgm:pt modelId="{120399FB-F455-4DE7-B6CA-5B74EA96AD06}" type="sibTrans" cxnId="{C82365A4-5854-4F8C-98DD-E6EB8D8301BF}">
      <dgm:prSet/>
      <dgm:spPr/>
      <dgm:t>
        <a:bodyPr/>
        <a:lstStyle/>
        <a:p>
          <a:endParaRPr lang="es-AR"/>
        </a:p>
      </dgm:t>
    </dgm:pt>
    <dgm:pt modelId="{CE2EEB88-EE57-4ED1-B9C0-E8CDB773CD55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2D8A47B6-114C-4890-8C19-CC048D00B77B}" type="parTrans" cxnId="{EC8B8B11-DF34-444B-BB15-833374FCBCC2}">
      <dgm:prSet/>
      <dgm:spPr/>
      <dgm:t>
        <a:bodyPr/>
        <a:lstStyle/>
        <a:p>
          <a:endParaRPr lang="es-AR"/>
        </a:p>
      </dgm:t>
    </dgm:pt>
    <dgm:pt modelId="{BEC4DE21-8EEA-431C-BFE6-A47530934277}" type="sibTrans" cxnId="{EC8B8B11-DF34-444B-BB15-833374FCBCC2}">
      <dgm:prSet/>
      <dgm:spPr/>
      <dgm:t>
        <a:bodyPr/>
        <a:lstStyle/>
        <a:p>
          <a:endParaRPr lang="es-AR"/>
        </a:p>
      </dgm:t>
    </dgm:pt>
    <dgm:pt modelId="{DDC4C005-EB99-4561-B963-0FF7ECFE2F28}">
      <dgm:prSet/>
      <dgm:spPr/>
      <dgm:t>
        <a:bodyPr/>
        <a:lstStyle/>
        <a:p>
          <a:r>
            <a:rPr lang="es-419" dirty="0"/>
            <a:t>Madera</a:t>
          </a:r>
          <a:endParaRPr lang="es-AR" dirty="0"/>
        </a:p>
      </dgm:t>
    </dgm:pt>
    <dgm:pt modelId="{81269495-5183-4403-8F89-BF62C9812DEA}" type="parTrans" cxnId="{92877391-58F3-48BD-A528-D92C8CC95597}">
      <dgm:prSet/>
      <dgm:spPr/>
      <dgm:t>
        <a:bodyPr/>
        <a:lstStyle/>
        <a:p>
          <a:endParaRPr lang="es-AR"/>
        </a:p>
      </dgm:t>
    </dgm:pt>
    <dgm:pt modelId="{AD92636A-9753-451C-80C0-406739E8AD5E}" type="sibTrans" cxnId="{92877391-58F3-48BD-A528-D92C8CC95597}">
      <dgm:prSet/>
      <dgm:spPr/>
      <dgm:t>
        <a:bodyPr/>
        <a:lstStyle/>
        <a:p>
          <a:endParaRPr lang="es-AR"/>
        </a:p>
      </dgm:t>
    </dgm:pt>
    <dgm:pt modelId="{B31E5E43-A42E-4794-99E7-BEA126BF15AA}">
      <dgm:prSet/>
      <dgm:spPr/>
      <dgm:t>
        <a:bodyPr/>
        <a:lstStyle/>
        <a:p>
          <a:r>
            <a:rPr lang="es-419" dirty="0"/>
            <a:t>Alto Suave</a:t>
          </a:r>
          <a:endParaRPr lang="es-AR" dirty="0"/>
        </a:p>
      </dgm:t>
    </dgm:pt>
    <dgm:pt modelId="{82B5BBF2-03E9-4B8A-9636-734FAE5747BD}" type="parTrans" cxnId="{E781724A-200F-4A4A-A535-960476458040}">
      <dgm:prSet/>
      <dgm:spPr/>
      <dgm:t>
        <a:bodyPr/>
        <a:lstStyle/>
        <a:p>
          <a:endParaRPr lang="es-AR"/>
        </a:p>
      </dgm:t>
    </dgm:pt>
    <dgm:pt modelId="{73AC3A26-903B-40B0-9204-DF9DC213654A}" type="sibTrans" cxnId="{E781724A-200F-4A4A-A535-960476458040}">
      <dgm:prSet/>
      <dgm:spPr/>
      <dgm:t>
        <a:bodyPr/>
        <a:lstStyle/>
        <a:p>
          <a:endParaRPr lang="es-AR"/>
        </a:p>
      </dgm:t>
    </dgm:pt>
    <dgm:pt modelId="{BBB1B3A9-4D59-4073-8869-1CB3F504D6C8}">
      <dgm:prSet/>
      <dgm:spPr/>
      <dgm:t>
        <a:bodyPr/>
        <a:lstStyle/>
        <a:p>
          <a:r>
            <a:rPr lang="es-419" dirty="0"/>
            <a:t>Madera Plano</a:t>
          </a:r>
          <a:endParaRPr lang="es-AR" dirty="0"/>
        </a:p>
      </dgm:t>
    </dgm:pt>
    <dgm:pt modelId="{AF606EF8-1B07-4BDE-93ED-589138A1D1F9}" type="parTrans" cxnId="{5D145B00-774A-45DA-9C7E-68F9B2947C1E}">
      <dgm:prSet/>
      <dgm:spPr/>
      <dgm:t>
        <a:bodyPr/>
        <a:lstStyle/>
        <a:p>
          <a:endParaRPr lang="es-AR"/>
        </a:p>
      </dgm:t>
    </dgm:pt>
    <dgm:pt modelId="{B04259AA-FD97-47C2-BCC2-15B15F5AF9AD}" type="sibTrans" cxnId="{5D145B00-774A-45DA-9C7E-68F9B2947C1E}">
      <dgm:prSet/>
      <dgm:spPr/>
      <dgm:t>
        <a:bodyPr/>
        <a:lstStyle/>
        <a:p>
          <a:endParaRPr lang="es-AR"/>
        </a:p>
      </dgm:t>
    </dgm:pt>
    <dgm:pt modelId="{498A0113-E52F-4DB2-8367-B11B5E66235C}">
      <dgm:prSet/>
      <dgm:spPr/>
      <dgm:t>
        <a:bodyPr/>
        <a:lstStyle/>
        <a:p>
          <a:r>
            <a:rPr lang="es-419" dirty="0"/>
            <a:t>Mediano Suave</a:t>
          </a:r>
          <a:endParaRPr lang="es-AR" dirty="0"/>
        </a:p>
      </dgm:t>
    </dgm:pt>
    <dgm:pt modelId="{7D11C24A-4693-4DF1-9328-A08D1B4C026A}" type="parTrans" cxnId="{E92C4A4F-F741-4BF6-8E28-C6607AB1AAD6}">
      <dgm:prSet/>
      <dgm:spPr/>
      <dgm:t>
        <a:bodyPr/>
        <a:lstStyle/>
        <a:p>
          <a:endParaRPr lang="es-AR"/>
        </a:p>
      </dgm:t>
    </dgm:pt>
    <dgm:pt modelId="{810805CF-EB43-449F-979E-21CC3670674A}" type="sibTrans" cxnId="{E92C4A4F-F741-4BF6-8E28-C6607AB1AAD6}">
      <dgm:prSet/>
      <dgm:spPr/>
      <dgm:t>
        <a:bodyPr/>
        <a:lstStyle/>
        <a:p>
          <a:endParaRPr lang="es-AR"/>
        </a:p>
      </dgm:t>
    </dgm:pt>
    <dgm:pt modelId="{4C57ED4D-E756-420B-858A-36C2CD001136}">
      <dgm:prSet/>
      <dgm:spPr/>
      <dgm:t>
        <a:bodyPr/>
        <a:lstStyle/>
        <a:p>
          <a:r>
            <a:rPr lang="es-419" dirty="0"/>
            <a:t>Cepillo de baño</a:t>
          </a:r>
          <a:endParaRPr lang="es-AR" dirty="0"/>
        </a:p>
      </dgm:t>
    </dgm:pt>
    <dgm:pt modelId="{73F5D7A0-23AC-4FE8-A03F-BA4241BFA1E3}" type="parTrans" cxnId="{2270650B-0231-4EA6-8AC5-2E65552462B7}">
      <dgm:prSet/>
      <dgm:spPr/>
      <dgm:t>
        <a:bodyPr/>
        <a:lstStyle/>
        <a:p>
          <a:endParaRPr lang="es-AR"/>
        </a:p>
      </dgm:t>
    </dgm:pt>
    <dgm:pt modelId="{86FC79B2-8487-42DF-9AF0-5223BD531854}" type="sibTrans" cxnId="{2270650B-0231-4EA6-8AC5-2E65552462B7}">
      <dgm:prSet/>
      <dgm:spPr/>
      <dgm:t>
        <a:bodyPr/>
        <a:lstStyle/>
        <a:p>
          <a:endParaRPr lang="es-AR"/>
        </a:p>
      </dgm:t>
    </dgm:pt>
    <dgm:pt modelId="{CB6DF919-C1E8-47BE-BDA9-8A0C6F914D86}">
      <dgm:prSet/>
      <dgm:spPr/>
      <dgm:t>
        <a:bodyPr/>
        <a:lstStyle/>
        <a:p>
          <a:pPr algn="ctr"/>
          <a:r>
            <a:rPr lang="es-419" dirty="0"/>
            <a:t>15 – 5 cm</a:t>
          </a:r>
          <a:endParaRPr lang="es-AR" dirty="0"/>
        </a:p>
      </dgm:t>
    </dgm:pt>
    <dgm:pt modelId="{CB8963F3-DF4F-4297-91AB-9959648C6285}" type="parTrans" cxnId="{65B33F41-3433-4A8C-905F-7506763EB066}">
      <dgm:prSet/>
      <dgm:spPr/>
      <dgm:t>
        <a:bodyPr/>
        <a:lstStyle/>
        <a:p>
          <a:endParaRPr lang="es-AR"/>
        </a:p>
      </dgm:t>
    </dgm:pt>
    <dgm:pt modelId="{DB2034CB-D387-4DD4-B23E-0BFAA8B49A49}" type="sibTrans" cxnId="{65B33F41-3433-4A8C-905F-7506763EB066}">
      <dgm:prSet/>
      <dgm:spPr/>
      <dgm:t>
        <a:bodyPr/>
        <a:lstStyle/>
        <a:p>
          <a:endParaRPr lang="es-AR"/>
        </a:p>
      </dgm:t>
    </dgm:pt>
    <dgm:pt modelId="{00A9BBDA-023A-4B9B-9E0E-178CBD78FF8E}">
      <dgm:prSet/>
      <dgm:spPr/>
      <dgm:t>
        <a:bodyPr/>
        <a:lstStyle/>
        <a:p>
          <a:pPr algn="ctr"/>
          <a:r>
            <a:rPr lang="es-419" dirty="0"/>
            <a:t>Marca </a:t>
          </a:r>
          <a:r>
            <a:rPr lang="es-419" dirty="0" err="1"/>
            <a:t>Cercrin</a:t>
          </a:r>
          <a:endParaRPr lang="es-AR" dirty="0"/>
        </a:p>
      </dgm:t>
    </dgm:pt>
    <dgm:pt modelId="{BDA5FABB-0B5D-43AF-85A6-E134DF76C0B0}" type="parTrans" cxnId="{97F3E19D-6A19-47D1-BD2E-C52A2FA643FF}">
      <dgm:prSet/>
      <dgm:spPr/>
      <dgm:t>
        <a:bodyPr/>
        <a:lstStyle/>
        <a:p>
          <a:endParaRPr lang="es-AR"/>
        </a:p>
      </dgm:t>
    </dgm:pt>
    <dgm:pt modelId="{CD3DF655-6B55-4454-8808-4E4E7A06EFBA}" type="sibTrans" cxnId="{97F3E19D-6A19-47D1-BD2E-C52A2FA643FF}">
      <dgm:prSet/>
      <dgm:spPr/>
      <dgm:t>
        <a:bodyPr/>
        <a:lstStyle/>
        <a:p>
          <a:endParaRPr lang="es-AR"/>
        </a:p>
      </dgm:t>
    </dgm:pt>
    <dgm:pt modelId="{0A2AB53B-DAC2-462D-89FB-9758E0F352F8}">
      <dgm:prSet/>
      <dgm:spPr/>
      <dgm:t>
        <a:bodyPr/>
        <a:lstStyle/>
        <a:p>
          <a:r>
            <a:rPr lang="es-419" dirty="0"/>
            <a:t>12 x 20 cm</a:t>
          </a:r>
          <a:endParaRPr lang="es-AR" dirty="0"/>
        </a:p>
      </dgm:t>
    </dgm:pt>
    <dgm:pt modelId="{7A8C4F3E-EA44-4853-8B33-3D99680D2DE2}" type="parTrans" cxnId="{150589D0-5613-4FD0-B165-574E133EC35C}">
      <dgm:prSet/>
      <dgm:spPr/>
      <dgm:t>
        <a:bodyPr/>
        <a:lstStyle/>
        <a:p>
          <a:endParaRPr lang="es-AR"/>
        </a:p>
      </dgm:t>
    </dgm:pt>
    <dgm:pt modelId="{751056D7-4799-4452-884C-E8C6498BB31E}" type="sibTrans" cxnId="{150589D0-5613-4FD0-B165-574E133EC35C}">
      <dgm:prSet/>
      <dgm:spPr/>
      <dgm:t>
        <a:bodyPr/>
        <a:lstStyle/>
        <a:p>
          <a:endParaRPr lang="es-AR"/>
        </a:p>
      </dgm:t>
    </dgm:pt>
    <dgm:pt modelId="{6BDDD355-02C2-4F4F-BA55-98DDD3FF1676}">
      <dgm:prSet/>
      <dgm:spPr/>
      <dgm:t>
        <a:bodyPr/>
        <a:lstStyle/>
        <a:p>
          <a:r>
            <a:rPr lang="es-419" dirty="0"/>
            <a:t>15 x 6 cm</a:t>
          </a:r>
          <a:endParaRPr lang="es-AR" dirty="0"/>
        </a:p>
      </dgm:t>
    </dgm:pt>
    <dgm:pt modelId="{9E9D49C4-DAF5-479B-A00A-3AF83F0A060B}" type="parTrans" cxnId="{3A95E32C-C669-4424-A1BC-9EA4BDED69AD}">
      <dgm:prSet/>
      <dgm:spPr/>
      <dgm:t>
        <a:bodyPr/>
        <a:lstStyle/>
        <a:p>
          <a:endParaRPr lang="es-AR"/>
        </a:p>
      </dgm:t>
    </dgm:pt>
    <dgm:pt modelId="{024821E4-3007-4B0B-8C7A-9293FBCF3D4B}" type="sibTrans" cxnId="{3A95E32C-C669-4424-A1BC-9EA4BDED69AD}">
      <dgm:prSet/>
      <dgm:spPr/>
      <dgm:t>
        <a:bodyPr/>
        <a:lstStyle/>
        <a:p>
          <a:endParaRPr lang="es-AR"/>
        </a:p>
      </dgm:t>
    </dgm:pt>
    <dgm:pt modelId="{5F35BB94-77B1-4E2B-B26F-094DA20F3FFB}">
      <dgm:prSet/>
      <dgm:spPr/>
      <dgm:t>
        <a:bodyPr/>
        <a:lstStyle/>
        <a:p>
          <a:r>
            <a:rPr lang="es-419" dirty="0"/>
            <a:t>25 x 8 cm</a:t>
          </a:r>
          <a:endParaRPr lang="es-AR" dirty="0"/>
        </a:p>
      </dgm:t>
    </dgm:pt>
    <dgm:pt modelId="{2A12ECFE-FE37-440D-9FC1-203A24658C25}" type="parTrans" cxnId="{FD10582C-A17C-4E24-8006-04B0A2676092}">
      <dgm:prSet/>
      <dgm:spPr/>
      <dgm:t>
        <a:bodyPr/>
        <a:lstStyle/>
        <a:p>
          <a:endParaRPr lang="es-AR"/>
        </a:p>
      </dgm:t>
    </dgm:pt>
    <dgm:pt modelId="{5B4E5CAE-F4DA-4861-AC99-2CAF288B80C0}" type="sibTrans" cxnId="{FD10582C-A17C-4E24-8006-04B0A2676092}">
      <dgm:prSet/>
      <dgm:spPr/>
      <dgm:t>
        <a:bodyPr/>
        <a:lstStyle/>
        <a:p>
          <a:endParaRPr lang="es-AR"/>
        </a:p>
      </dgm:t>
    </dgm:pt>
    <dgm:pt modelId="{D442B4B0-DD2B-4EEA-99E1-D6B40DAFBD00}">
      <dgm:prSet/>
      <dgm:spPr/>
      <dgm:t>
        <a:bodyPr/>
        <a:lstStyle/>
        <a:p>
          <a:r>
            <a:rPr lang="es-419" dirty="0"/>
            <a:t>Blanco – Azul - Lavanda</a:t>
          </a:r>
          <a:endParaRPr lang="es-AR" dirty="0"/>
        </a:p>
      </dgm:t>
    </dgm:pt>
    <dgm:pt modelId="{82136347-3A0E-4817-871E-D4A12CEF7E73}" type="parTrans" cxnId="{46D58269-996F-430F-8062-C1F57E360DD7}">
      <dgm:prSet/>
      <dgm:spPr/>
      <dgm:t>
        <a:bodyPr/>
        <a:lstStyle/>
        <a:p>
          <a:endParaRPr lang="es-AR"/>
        </a:p>
      </dgm:t>
    </dgm:pt>
    <dgm:pt modelId="{5F90AA7A-3BB2-403A-82D4-3D55569DC282}" type="sibTrans" cxnId="{46D58269-996F-430F-8062-C1F57E360DD7}">
      <dgm:prSet/>
      <dgm:spPr/>
      <dgm:t>
        <a:bodyPr/>
        <a:lstStyle/>
        <a:p>
          <a:endParaRPr lang="es-AR"/>
        </a:p>
      </dgm:t>
    </dgm:pt>
    <dgm:pt modelId="{FA142D8C-C010-4259-AA8C-7D1585E9DA81}" type="pres">
      <dgm:prSet presAssocID="{7330CC66-5CE5-42D3-BA03-E9A8FB6C220C}" presName="Name0" presStyleCnt="0">
        <dgm:presLayoutVars>
          <dgm:chMax/>
          <dgm:chPref/>
          <dgm:dir/>
        </dgm:presLayoutVars>
      </dgm:prSet>
      <dgm:spPr/>
    </dgm:pt>
    <dgm:pt modelId="{DA9944EB-7ABA-476D-8F00-77F1E10C5763}" type="pres">
      <dgm:prSet presAssocID="{248D8919-E8DC-4A1F-A60E-DEA608814296}" presName="composite" presStyleCnt="0">
        <dgm:presLayoutVars>
          <dgm:chMax val="1"/>
          <dgm:chPref val="1"/>
        </dgm:presLayoutVars>
      </dgm:prSet>
      <dgm:spPr/>
    </dgm:pt>
    <dgm:pt modelId="{CE15D572-AC50-4E8B-BFE5-06C79F6AC5EA}" type="pres">
      <dgm:prSet presAssocID="{248D8919-E8DC-4A1F-A60E-DEA608814296}" presName="Accent" presStyleLbl="trAlignAcc1" presStyleIdx="0" presStyleCnt="8">
        <dgm:presLayoutVars>
          <dgm:chMax val="0"/>
          <dgm:chPref val="0"/>
        </dgm:presLayoutVars>
      </dgm:prSet>
      <dgm:spPr/>
    </dgm:pt>
    <dgm:pt modelId="{20C25D1D-D14F-421A-A6AA-A70B7EC641FB}" type="pres">
      <dgm:prSet presAssocID="{248D8919-E8DC-4A1F-A60E-DEA608814296}" presName="Image" presStyleLbl="alignImgPlace1" presStyleIdx="0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</dgm:spPr>
    </dgm:pt>
    <dgm:pt modelId="{BA9AC2E8-26CE-4374-AF3B-2C2B18718975}" type="pres">
      <dgm:prSet presAssocID="{248D8919-E8DC-4A1F-A60E-DEA608814296}" presName="ChildComposite" presStyleCnt="0"/>
      <dgm:spPr/>
    </dgm:pt>
    <dgm:pt modelId="{989621C4-1E5D-4528-9C9B-6EB35659AAE9}" type="pres">
      <dgm:prSet presAssocID="{248D8919-E8DC-4A1F-A60E-DEA608814296}" presName="Child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A241C46E-1AE3-4D46-903D-31D7176AD67E}" type="pres">
      <dgm:prSet presAssocID="{248D8919-E8DC-4A1F-A60E-DEA608814296}" presName="Parent" presStyleLbl="revTx" presStyleIdx="0" presStyleCnt="8">
        <dgm:presLayoutVars>
          <dgm:chMax val="1"/>
          <dgm:chPref val="0"/>
          <dgm:bulletEnabled val="1"/>
        </dgm:presLayoutVars>
      </dgm:prSet>
      <dgm:spPr/>
    </dgm:pt>
    <dgm:pt modelId="{E5B51427-E5CE-4D7F-8998-9F5D1971E86F}" type="pres">
      <dgm:prSet presAssocID="{C043E1A3-5D95-4A79-A544-48009E9B1E99}" presName="sibTrans" presStyleCnt="0"/>
      <dgm:spPr/>
    </dgm:pt>
    <dgm:pt modelId="{3E4A7DE8-9F70-43C8-AF53-5462D0E85698}" type="pres">
      <dgm:prSet presAssocID="{11565FF4-7F05-4EDC-8429-3076C8AA9929}" presName="composite" presStyleCnt="0">
        <dgm:presLayoutVars>
          <dgm:chMax val="1"/>
          <dgm:chPref val="1"/>
        </dgm:presLayoutVars>
      </dgm:prSet>
      <dgm:spPr/>
    </dgm:pt>
    <dgm:pt modelId="{069BA5D3-9621-4806-8E75-332A24DC5B06}" type="pres">
      <dgm:prSet presAssocID="{11565FF4-7F05-4EDC-8429-3076C8AA9929}" presName="Accent" presStyleLbl="trAlignAcc1" presStyleIdx="1" presStyleCnt="8">
        <dgm:presLayoutVars>
          <dgm:chMax val="0"/>
          <dgm:chPref val="0"/>
        </dgm:presLayoutVars>
      </dgm:prSet>
      <dgm:spPr/>
    </dgm:pt>
    <dgm:pt modelId="{A6B60471-A23F-4435-9F4A-69C3706004FD}" type="pres">
      <dgm:prSet presAssocID="{11565FF4-7F05-4EDC-8429-3076C8AA9929}" presName="Image" presStyleLbl="alignImgPlace1" presStyleIdx="1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</dgm:spPr>
    </dgm:pt>
    <dgm:pt modelId="{48771926-D74C-4F70-8769-D5386A56A2BD}" type="pres">
      <dgm:prSet presAssocID="{11565FF4-7F05-4EDC-8429-3076C8AA9929}" presName="ChildComposite" presStyleCnt="0"/>
      <dgm:spPr/>
    </dgm:pt>
    <dgm:pt modelId="{2D798F2B-E397-4AD9-AD21-7D88898AFFA6}" type="pres">
      <dgm:prSet presAssocID="{11565FF4-7F05-4EDC-8429-3076C8AA9929}" presName="Child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A952549F-54DC-4A1B-A517-3F7CD4EF19A1}" type="pres">
      <dgm:prSet presAssocID="{11565FF4-7F05-4EDC-8429-3076C8AA9929}" presName="Parent" presStyleLbl="revTx" presStyleIdx="1" presStyleCnt="8">
        <dgm:presLayoutVars>
          <dgm:chMax val="1"/>
          <dgm:chPref val="0"/>
          <dgm:bulletEnabled val="1"/>
        </dgm:presLayoutVars>
      </dgm:prSet>
      <dgm:spPr/>
    </dgm:pt>
    <dgm:pt modelId="{835E2454-6FE4-492E-9950-9FAD3CA5DFE5}" type="pres">
      <dgm:prSet presAssocID="{22B5466E-61B1-4CB5-A2D1-0A6CF31559D9}" presName="sibTrans" presStyleCnt="0"/>
      <dgm:spPr/>
    </dgm:pt>
    <dgm:pt modelId="{06E0EACA-80F8-4329-B0D8-4447E7BE5236}" type="pres">
      <dgm:prSet presAssocID="{08CEBA58-DA0E-40C2-98DA-55E66DDC3AAF}" presName="composite" presStyleCnt="0">
        <dgm:presLayoutVars>
          <dgm:chMax val="1"/>
          <dgm:chPref val="1"/>
        </dgm:presLayoutVars>
      </dgm:prSet>
      <dgm:spPr/>
    </dgm:pt>
    <dgm:pt modelId="{6BBAFF9D-AD71-46B6-AC47-5AF28EDDA318}" type="pres">
      <dgm:prSet presAssocID="{08CEBA58-DA0E-40C2-98DA-55E66DDC3AAF}" presName="Accent" presStyleLbl="trAlignAcc1" presStyleIdx="2" presStyleCnt="8">
        <dgm:presLayoutVars>
          <dgm:chMax val="0"/>
          <dgm:chPref val="0"/>
        </dgm:presLayoutVars>
      </dgm:prSet>
      <dgm:spPr/>
    </dgm:pt>
    <dgm:pt modelId="{41191DE4-27EE-4264-856C-575BBFB70C16}" type="pres">
      <dgm:prSet presAssocID="{08CEBA58-DA0E-40C2-98DA-55E66DDC3AAF}" presName="Image" presStyleLbl="alignImgPlace1" presStyleIdx="2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</dgm:spPr>
    </dgm:pt>
    <dgm:pt modelId="{381F89CD-64F0-4756-9A40-A640C58ED799}" type="pres">
      <dgm:prSet presAssocID="{08CEBA58-DA0E-40C2-98DA-55E66DDC3AAF}" presName="ChildComposite" presStyleCnt="0"/>
      <dgm:spPr/>
    </dgm:pt>
    <dgm:pt modelId="{6AAC5660-C2AE-4ED1-A3D8-2E1EB61B7CE5}" type="pres">
      <dgm:prSet presAssocID="{08CEBA58-DA0E-40C2-98DA-55E66DDC3AAF}" presName="Child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3B0DF35D-1617-4666-8BC6-1C7FA27F77E9}" type="pres">
      <dgm:prSet presAssocID="{08CEBA58-DA0E-40C2-98DA-55E66DDC3AAF}" presName="Parent" presStyleLbl="revTx" presStyleIdx="2" presStyleCnt="8">
        <dgm:presLayoutVars>
          <dgm:chMax val="1"/>
          <dgm:chPref val="0"/>
          <dgm:bulletEnabled val="1"/>
        </dgm:presLayoutVars>
      </dgm:prSet>
      <dgm:spPr/>
    </dgm:pt>
    <dgm:pt modelId="{C82144D0-F2FE-4B92-8EC2-E36B2FF60B8A}" type="pres">
      <dgm:prSet presAssocID="{120399FB-F455-4DE7-B6CA-5B74EA96AD06}" presName="sibTrans" presStyleCnt="0"/>
      <dgm:spPr/>
    </dgm:pt>
    <dgm:pt modelId="{883CCCBD-BFEA-493D-A36B-347DBD73C828}" type="pres">
      <dgm:prSet presAssocID="{DDC4C005-EB99-4561-B963-0FF7ECFE2F28}" presName="composite" presStyleCnt="0">
        <dgm:presLayoutVars>
          <dgm:chMax val="1"/>
          <dgm:chPref val="1"/>
        </dgm:presLayoutVars>
      </dgm:prSet>
      <dgm:spPr/>
    </dgm:pt>
    <dgm:pt modelId="{00B6510C-1FDC-4EB7-A4C0-BD19993DDCFD}" type="pres">
      <dgm:prSet presAssocID="{DDC4C005-EB99-4561-B963-0FF7ECFE2F28}" presName="Accent" presStyleLbl="trAlignAcc1" presStyleIdx="3" presStyleCnt="8">
        <dgm:presLayoutVars>
          <dgm:chMax val="0"/>
          <dgm:chPref val="0"/>
        </dgm:presLayoutVars>
      </dgm:prSet>
      <dgm:spPr/>
    </dgm:pt>
    <dgm:pt modelId="{CD784D51-09AC-46F6-8439-ED5CC4B39AB9}" type="pres">
      <dgm:prSet presAssocID="{DDC4C005-EB99-4561-B963-0FF7ECFE2F28}" presName="Image" presStyleLbl="alignImgPlace1" presStyleIdx="3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l="-13000" r="-13000"/>
          </a:stretch>
        </a:blipFill>
      </dgm:spPr>
    </dgm:pt>
    <dgm:pt modelId="{AF1F6D9D-AB05-435F-9C38-6BD0734CB48F}" type="pres">
      <dgm:prSet presAssocID="{DDC4C005-EB99-4561-B963-0FF7ECFE2F28}" presName="ChildComposite" presStyleCnt="0"/>
      <dgm:spPr/>
    </dgm:pt>
    <dgm:pt modelId="{46C81392-EB2A-46A2-99CF-551E2396DACD}" type="pres">
      <dgm:prSet presAssocID="{DDC4C005-EB99-4561-B963-0FF7ECFE2F28}" presName="Child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3C72BF3C-D603-4F9E-9212-D2A8A2F6632B}" type="pres">
      <dgm:prSet presAssocID="{DDC4C005-EB99-4561-B963-0FF7ECFE2F28}" presName="Parent" presStyleLbl="revTx" presStyleIdx="3" presStyleCnt="8">
        <dgm:presLayoutVars>
          <dgm:chMax val="1"/>
          <dgm:chPref val="0"/>
          <dgm:bulletEnabled val="1"/>
        </dgm:presLayoutVars>
      </dgm:prSet>
      <dgm:spPr/>
    </dgm:pt>
    <dgm:pt modelId="{BE4240D6-5ADC-44E1-9620-D990D90FF1EF}" type="pres">
      <dgm:prSet presAssocID="{AD92636A-9753-451C-80C0-406739E8AD5E}" presName="sibTrans" presStyleCnt="0"/>
      <dgm:spPr/>
    </dgm:pt>
    <dgm:pt modelId="{B08CD2FE-694A-4176-97C7-4015DF411DF1}" type="pres">
      <dgm:prSet presAssocID="{B31E5E43-A42E-4794-99E7-BEA126BF15AA}" presName="composite" presStyleCnt="0">
        <dgm:presLayoutVars>
          <dgm:chMax val="1"/>
          <dgm:chPref val="1"/>
        </dgm:presLayoutVars>
      </dgm:prSet>
      <dgm:spPr/>
    </dgm:pt>
    <dgm:pt modelId="{6505B189-27DF-428C-A125-971A83A71122}" type="pres">
      <dgm:prSet presAssocID="{B31E5E43-A42E-4794-99E7-BEA126BF15AA}" presName="Accent" presStyleLbl="trAlignAcc1" presStyleIdx="4" presStyleCnt="8">
        <dgm:presLayoutVars>
          <dgm:chMax val="0"/>
          <dgm:chPref val="0"/>
        </dgm:presLayoutVars>
      </dgm:prSet>
      <dgm:spPr/>
    </dgm:pt>
    <dgm:pt modelId="{AF55FBB7-1D92-4C64-8398-1EA7DA74F7DD}" type="pres">
      <dgm:prSet presAssocID="{B31E5E43-A42E-4794-99E7-BEA126BF15AA}" presName="Image" presStyleLbl="alignImgPlace1" presStyleIdx="4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rcRect/>
          <a:stretch>
            <a:fillRect l="-13000" r="-13000"/>
          </a:stretch>
        </a:blipFill>
      </dgm:spPr>
    </dgm:pt>
    <dgm:pt modelId="{372863E6-D568-4098-B881-A3585316F602}" type="pres">
      <dgm:prSet presAssocID="{B31E5E43-A42E-4794-99E7-BEA126BF15AA}" presName="ChildComposite" presStyleCnt="0"/>
      <dgm:spPr/>
    </dgm:pt>
    <dgm:pt modelId="{1EE40F38-0287-4C5E-9E0E-E1CFA4C28A36}" type="pres">
      <dgm:prSet presAssocID="{B31E5E43-A42E-4794-99E7-BEA126BF15AA}" presName="Child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7DEF57B-0F9D-45AF-93A8-9371011C2B35}" type="pres">
      <dgm:prSet presAssocID="{B31E5E43-A42E-4794-99E7-BEA126BF15AA}" presName="Parent" presStyleLbl="revTx" presStyleIdx="4" presStyleCnt="8">
        <dgm:presLayoutVars>
          <dgm:chMax val="1"/>
          <dgm:chPref val="0"/>
          <dgm:bulletEnabled val="1"/>
        </dgm:presLayoutVars>
      </dgm:prSet>
      <dgm:spPr/>
    </dgm:pt>
    <dgm:pt modelId="{59469628-0E05-48C8-9EDC-C873B23158E3}" type="pres">
      <dgm:prSet presAssocID="{73AC3A26-903B-40B0-9204-DF9DC213654A}" presName="sibTrans" presStyleCnt="0"/>
      <dgm:spPr/>
    </dgm:pt>
    <dgm:pt modelId="{3B4AB9EB-3BEF-402E-A113-97D0A3D81906}" type="pres">
      <dgm:prSet presAssocID="{BBB1B3A9-4D59-4073-8869-1CB3F504D6C8}" presName="composite" presStyleCnt="0">
        <dgm:presLayoutVars>
          <dgm:chMax val="1"/>
          <dgm:chPref val="1"/>
        </dgm:presLayoutVars>
      </dgm:prSet>
      <dgm:spPr/>
    </dgm:pt>
    <dgm:pt modelId="{5060D865-0C31-4FCD-8207-ECA6B5AA64FA}" type="pres">
      <dgm:prSet presAssocID="{BBB1B3A9-4D59-4073-8869-1CB3F504D6C8}" presName="Accent" presStyleLbl="trAlignAcc1" presStyleIdx="5" presStyleCnt="8">
        <dgm:presLayoutVars>
          <dgm:chMax val="0"/>
          <dgm:chPref val="0"/>
        </dgm:presLayoutVars>
      </dgm:prSet>
      <dgm:spPr/>
    </dgm:pt>
    <dgm:pt modelId="{8A1AD70C-B345-4F8C-851B-0CA1467F75D9}" type="pres">
      <dgm:prSet presAssocID="{BBB1B3A9-4D59-4073-8869-1CB3F504D6C8}" presName="Image" presStyleLbl="alignImgPlace1" presStyleIdx="5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rcRect/>
          <a:stretch>
            <a:fillRect l="-13000" r="-13000"/>
          </a:stretch>
        </a:blipFill>
      </dgm:spPr>
    </dgm:pt>
    <dgm:pt modelId="{3E1A4882-FD58-49A4-B1C3-953A693AADB7}" type="pres">
      <dgm:prSet presAssocID="{BBB1B3A9-4D59-4073-8869-1CB3F504D6C8}" presName="ChildComposite" presStyleCnt="0"/>
      <dgm:spPr/>
    </dgm:pt>
    <dgm:pt modelId="{BDC7243C-ECCE-42F1-9812-26427BA266BE}" type="pres">
      <dgm:prSet presAssocID="{BBB1B3A9-4D59-4073-8869-1CB3F504D6C8}" presName="Child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79BA6093-99CD-4DB9-AA66-63793144FAD0}" type="pres">
      <dgm:prSet presAssocID="{BBB1B3A9-4D59-4073-8869-1CB3F504D6C8}" presName="Parent" presStyleLbl="revTx" presStyleIdx="5" presStyleCnt="8">
        <dgm:presLayoutVars>
          <dgm:chMax val="1"/>
          <dgm:chPref val="0"/>
          <dgm:bulletEnabled val="1"/>
        </dgm:presLayoutVars>
      </dgm:prSet>
      <dgm:spPr/>
    </dgm:pt>
    <dgm:pt modelId="{08C62D84-A1BC-45C3-827A-B59E04AF71FC}" type="pres">
      <dgm:prSet presAssocID="{B04259AA-FD97-47C2-BCC2-15B15F5AF9AD}" presName="sibTrans" presStyleCnt="0"/>
      <dgm:spPr/>
    </dgm:pt>
    <dgm:pt modelId="{FFF2AB65-F612-4B2B-8F74-73BF429BC67C}" type="pres">
      <dgm:prSet presAssocID="{498A0113-E52F-4DB2-8367-B11B5E66235C}" presName="composite" presStyleCnt="0">
        <dgm:presLayoutVars>
          <dgm:chMax val="1"/>
          <dgm:chPref val="1"/>
        </dgm:presLayoutVars>
      </dgm:prSet>
      <dgm:spPr/>
    </dgm:pt>
    <dgm:pt modelId="{8BA927C9-7268-4799-A83E-4185676E8B63}" type="pres">
      <dgm:prSet presAssocID="{498A0113-E52F-4DB2-8367-B11B5E66235C}" presName="Accent" presStyleLbl="trAlignAcc1" presStyleIdx="6" presStyleCnt="8">
        <dgm:presLayoutVars>
          <dgm:chMax val="0"/>
          <dgm:chPref val="0"/>
        </dgm:presLayoutVars>
      </dgm:prSet>
      <dgm:spPr/>
    </dgm:pt>
    <dgm:pt modelId="{DC4CB45E-5502-4096-AFC0-71EEE35589C2}" type="pres">
      <dgm:prSet presAssocID="{498A0113-E52F-4DB2-8367-B11B5E66235C}" presName="Image" presStyleLbl="alignImgPlace1" presStyleIdx="6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7"/>
          <a:srcRect/>
          <a:stretch>
            <a:fillRect l="-13000" r="-13000"/>
          </a:stretch>
        </a:blipFill>
      </dgm:spPr>
    </dgm:pt>
    <dgm:pt modelId="{340CD293-A323-45BE-99F1-579C234AB1D5}" type="pres">
      <dgm:prSet presAssocID="{498A0113-E52F-4DB2-8367-B11B5E66235C}" presName="ChildComposite" presStyleCnt="0"/>
      <dgm:spPr/>
    </dgm:pt>
    <dgm:pt modelId="{FBCB2AF4-EBA3-4986-AEE7-C7C98C2F8FF3}" type="pres">
      <dgm:prSet presAssocID="{498A0113-E52F-4DB2-8367-B11B5E66235C}" presName="Child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63D8A656-D6F9-48E4-974B-FDE414887A7A}" type="pres">
      <dgm:prSet presAssocID="{498A0113-E52F-4DB2-8367-B11B5E66235C}" presName="Parent" presStyleLbl="revTx" presStyleIdx="6" presStyleCnt="8">
        <dgm:presLayoutVars>
          <dgm:chMax val="1"/>
          <dgm:chPref val="0"/>
          <dgm:bulletEnabled val="1"/>
        </dgm:presLayoutVars>
      </dgm:prSet>
      <dgm:spPr/>
    </dgm:pt>
    <dgm:pt modelId="{F468FF02-D7A3-4288-A37D-799539880910}" type="pres">
      <dgm:prSet presAssocID="{810805CF-EB43-449F-979E-21CC3670674A}" presName="sibTrans" presStyleCnt="0"/>
      <dgm:spPr/>
    </dgm:pt>
    <dgm:pt modelId="{689AEEB7-3E51-43A5-A9E7-F8257BBF36D3}" type="pres">
      <dgm:prSet presAssocID="{4C57ED4D-E756-420B-858A-36C2CD001136}" presName="composite" presStyleCnt="0">
        <dgm:presLayoutVars>
          <dgm:chMax val="1"/>
          <dgm:chPref val="1"/>
        </dgm:presLayoutVars>
      </dgm:prSet>
      <dgm:spPr/>
    </dgm:pt>
    <dgm:pt modelId="{11A5353D-CA6E-4157-AADC-D12EFA598EB6}" type="pres">
      <dgm:prSet presAssocID="{4C57ED4D-E756-420B-858A-36C2CD001136}" presName="Accent" presStyleLbl="trAlignAcc1" presStyleIdx="7" presStyleCnt="8">
        <dgm:presLayoutVars>
          <dgm:chMax val="0"/>
          <dgm:chPref val="0"/>
        </dgm:presLayoutVars>
      </dgm:prSet>
      <dgm:spPr/>
    </dgm:pt>
    <dgm:pt modelId="{2959F1E8-CAD7-481B-9D44-283559851D1B}" type="pres">
      <dgm:prSet presAssocID="{4C57ED4D-E756-420B-858A-36C2CD001136}" presName="Image" presStyleLbl="alignImgPlace1" presStyleIdx="7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8"/>
          <a:srcRect/>
          <a:stretch>
            <a:fillRect l="-13000" r="-13000"/>
          </a:stretch>
        </a:blipFill>
      </dgm:spPr>
    </dgm:pt>
    <dgm:pt modelId="{AEEE9527-2366-4DB1-B6D6-FB4E8C62433A}" type="pres">
      <dgm:prSet presAssocID="{4C57ED4D-E756-420B-858A-36C2CD001136}" presName="ChildComposite" presStyleCnt="0"/>
      <dgm:spPr/>
    </dgm:pt>
    <dgm:pt modelId="{AB2E12D0-E1C2-4521-B3FC-6E2B7D83277C}" type="pres">
      <dgm:prSet presAssocID="{4C57ED4D-E756-420B-858A-36C2CD001136}" presName="Child" presStyleLbl="node1" presStyleIdx="7" presStyleCnt="8">
        <dgm:presLayoutVars>
          <dgm:chMax val="0"/>
          <dgm:chPref val="0"/>
          <dgm:bulletEnabled val="1"/>
        </dgm:presLayoutVars>
      </dgm:prSet>
      <dgm:spPr/>
    </dgm:pt>
    <dgm:pt modelId="{F45D6C17-1CDA-47E5-AD25-E9C82D5357F2}" type="pres">
      <dgm:prSet presAssocID="{4C57ED4D-E756-420B-858A-36C2CD001136}" presName="Parent" presStyleLbl="revTx" presStyleIdx="7" presStyleCnt="8">
        <dgm:presLayoutVars>
          <dgm:chMax val="1"/>
          <dgm:chPref val="0"/>
          <dgm:bulletEnabled val="1"/>
        </dgm:presLayoutVars>
      </dgm:prSet>
      <dgm:spPr/>
    </dgm:pt>
  </dgm:ptLst>
  <dgm:cxnLst>
    <dgm:cxn modelId="{5D145B00-774A-45DA-9C7E-68F9B2947C1E}" srcId="{7330CC66-5CE5-42D3-BA03-E9A8FB6C220C}" destId="{BBB1B3A9-4D59-4073-8869-1CB3F504D6C8}" srcOrd="5" destOrd="0" parTransId="{AF606EF8-1B07-4BDE-93ED-589138A1D1F9}" sibTransId="{B04259AA-FD97-47C2-BCC2-15B15F5AF9AD}"/>
    <dgm:cxn modelId="{C1707800-D076-4C05-A96E-46E6CA116A01}" srcId="{7330CC66-5CE5-42D3-BA03-E9A8FB6C220C}" destId="{248D8919-E8DC-4A1F-A60E-DEA608814296}" srcOrd="0" destOrd="0" parTransId="{4BF7EB13-C24E-43EF-B0F5-750AC531EDD9}" sibTransId="{C043E1A3-5D95-4A79-A544-48009E9B1E99}"/>
    <dgm:cxn modelId="{A0949A07-C8CD-4788-B709-5735C125D15F}" srcId="{11565FF4-7F05-4EDC-8429-3076C8AA9929}" destId="{F7596804-227F-4B29-8889-D375E393AE62}" srcOrd="0" destOrd="0" parTransId="{6B57D394-3E33-4BAC-8CCC-C05B48DB1560}" sibTransId="{8D3795C4-9BDB-4D42-9DDB-D78FC74D83F3}"/>
    <dgm:cxn modelId="{2270650B-0231-4EA6-8AC5-2E65552462B7}" srcId="{7330CC66-5CE5-42D3-BA03-E9A8FB6C220C}" destId="{4C57ED4D-E756-420B-858A-36C2CD001136}" srcOrd="7" destOrd="0" parTransId="{73F5D7A0-23AC-4FE8-A03F-BA4241BFA1E3}" sibTransId="{86FC79B2-8487-42DF-9AF0-5223BD531854}"/>
    <dgm:cxn modelId="{EC8B8B11-DF34-444B-BB15-833374FCBCC2}" srcId="{08CEBA58-DA0E-40C2-98DA-55E66DDC3AAF}" destId="{CE2EEB88-EE57-4ED1-B9C0-E8CDB773CD55}" srcOrd="0" destOrd="0" parTransId="{2D8A47B6-114C-4890-8C19-CC048D00B77B}" sibTransId="{BEC4DE21-8EEA-431C-BFE6-A47530934277}"/>
    <dgm:cxn modelId="{D444861C-C49A-47A1-A7A8-133D7AA3D4C3}" type="presOf" srcId="{BBB1B3A9-4D59-4073-8869-1CB3F504D6C8}" destId="{79BA6093-99CD-4DB9-AA66-63793144FAD0}" srcOrd="0" destOrd="0" presId="urn:microsoft.com/office/officeart/2008/layout/CaptionedPictures"/>
    <dgm:cxn modelId="{FD10582C-A17C-4E24-8006-04B0A2676092}" srcId="{498A0113-E52F-4DB2-8367-B11B5E66235C}" destId="{5F35BB94-77B1-4E2B-B26F-094DA20F3FFB}" srcOrd="0" destOrd="0" parTransId="{2A12ECFE-FE37-440D-9FC1-203A24658C25}" sibTransId="{5B4E5CAE-F4DA-4861-AC99-2CAF288B80C0}"/>
    <dgm:cxn modelId="{3A95E32C-C669-4424-A1BC-9EA4BDED69AD}" srcId="{BBB1B3A9-4D59-4073-8869-1CB3F504D6C8}" destId="{6BDDD355-02C2-4F4F-BA55-98DDD3FF1676}" srcOrd="0" destOrd="0" parTransId="{9E9D49C4-DAF5-479B-A00A-3AF83F0A060B}" sibTransId="{024821E4-3007-4B0B-8C7A-9293FBCF3D4B}"/>
    <dgm:cxn modelId="{F164C12D-AA33-4E1F-9E96-9EDFBE2F398F}" type="presOf" srcId="{08CEBA58-DA0E-40C2-98DA-55E66DDC3AAF}" destId="{3B0DF35D-1617-4666-8BC6-1C7FA27F77E9}" srcOrd="0" destOrd="0" presId="urn:microsoft.com/office/officeart/2008/layout/CaptionedPictures"/>
    <dgm:cxn modelId="{AF372133-3A73-4481-AE30-13E058F1EF7E}" type="presOf" srcId="{B31E5E43-A42E-4794-99E7-BEA126BF15AA}" destId="{47DEF57B-0F9D-45AF-93A8-9371011C2B35}" srcOrd="0" destOrd="0" presId="urn:microsoft.com/office/officeart/2008/layout/CaptionedPictures"/>
    <dgm:cxn modelId="{65B33F41-3433-4A8C-905F-7506763EB066}" srcId="{DDC4C005-EB99-4561-B963-0FF7ECFE2F28}" destId="{CB6DF919-C1E8-47BE-BDA9-8A0C6F914D86}" srcOrd="0" destOrd="0" parTransId="{CB8963F3-DF4F-4297-91AB-9959648C6285}" sibTransId="{DB2034CB-D387-4DD4-B23E-0BFAA8B49A49}"/>
    <dgm:cxn modelId="{D767B642-435A-4488-901B-4C7C6573E9BD}" type="presOf" srcId="{D442B4B0-DD2B-4EEA-99E1-D6B40DAFBD00}" destId="{AB2E12D0-E1C2-4521-B3FC-6E2B7D83277C}" srcOrd="0" destOrd="0" presId="urn:microsoft.com/office/officeart/2008/layout/CaptionedPictures"/>
    <dgm:cxn modelId="{26FC1C47-D8DC-4DBB-B369-CE91B3F34868}" type="presOf" srcId="{00A9BBDA-023A-4B9B-9E0E-178CBD78FF8E}" destId="{46C81392-EB2A-46A2-99CF-551E2396DACD}" srcOrd="0" destOrd="1" presId="urn:microsoft.com/office/officeart/2008/layout/CaptionedPictures"/>
    <dgm:cxn modelId="{071FBF47-6E06-4107-B880-D1A00D030270}" type="presOf" srcId="{5F35BB94-77B1-4E2B-B26F-094DA20F3FFB}" destId="{FBCB2AF4-EBA3-4986-AEE7-C7C98C2F8FF3}" srcOrd="0" destOrd="0" presId="urn:microsoft.com/office/officeart/2008/layout/CaptionedPictures"/>
    <dgm:cxn modelId="{46D58269-996F-430F-8062-C1F57E360DD7}" srcId="{4C57ED4D-E756-420B-858A-36C2CD001136}" destId="{D442B4B0-DD2B-4EEA-99E1-D6B40DAFBD00}" srcOrd="0" destOrd="0" parTransId="{82136347-3A0E-4817-871E-D4A12CEF7E73}" sibTransId="{5F90AA7A-3BB2-403A-82D4-3D55569DC282}"/>
    <dgm:cxn modelId="{E781724A-200F-4A4A-A535-960476458040}" srcId="{7330CC66-5CE5-42D3-BA03-E9A8FB6C220C}" destId="{B31E5E43-A42E-4794-99E7-BEA126BF15AA}" srcOrd="4" destOrd="0" parTransId="{82B5BBF2-03E9-4B8A-9636-734FAE5747BD}" sibTransId="{73AC3A26-903B-40B0-9204-DF9DC213654A}"/>
    <dgm:cxn modelId="{E92C4A4F-F741-4BF6-8E28-C6607AB1AAD6}" srcId="{7330CC66-5CE5-42D3-BA03-E9A8FB6C220C}" destId="{498A0113-E52F-4DB2-8367-B11B5E66235C}" srcOrd="6" destOrd="0" parTransId="{7D11C24A-4693-4DF1-9328-A08D1B4C026A}" sibTransId="{810805CF-EB43-449F-979E-21CC3670674A}"/>
    <dgm:cxn modelId="{19033270-2906-4393-8B19-776228DAA494}" type="presOf" srcId="{498A0113-E52F-4DB2-8367-B11B5E66235C}" destId="{63D8A656-D6F9-48E4-974B-FDE414887A7A}" srcOrd="0" destOrd="0" presId="urn:microsoft.com/office/officeart/2008/layout/CaptionedPictures"/>
    <dgm:cxn modelId="{2F4B4158-6B38-4287-BDEA-E9834F84849B}" type="presOf" srcId="{7330CC66-5CE5-42D3-BA03-E9A8FB6C220C}" destId="{FA142D8C-C010-4259-AA8C-7D1585E9DA81}" srcOrd="0" destOrd="0" presId="urn:microsoft.com/office/officeart/2008/layout/CaptionedPictures"/>
    <dgm:cxn modelId="{642E9958-FB57-421F-B2D8-6CDCF9CADA60}" type="presOf" srcId="{F7596804-227F-4B29-8889-D375E393AE62}" destId="{2D798F2B-E397-4AD9-AD21-7D88898AFFA6}" srcOrd="0" destOrd="0" presId="urn:microsoft.com/office/officeart/2008/layout/CaptionedPictures"/>
    <dgm:cxn modelId="{4431B879-5683-4E4C-8322-BFC3332F2759}" type="presOf" srcId="{6BDDD355-02C2-4F4F-BA55-98DDD3FF1676}" destId="{BDC7243C-ECCE-42F1-9812-26427BA266BE}" srcOrd="0" destOrd="0" presId="urn:microsoft.com/office/officeart/2008/layout/CaptionedPictures"/>
    <dgm:cxn modelId="{CE4B797C-1B33-40DF-ACE0-129088412855}" type="presOf" srcId="{4C57ED4D-E756-420B-858A-36C2CD001136}" destId="{F45D6C17-1CDA-47E5-AD25-E9C82D5357F2}" srcOrd="0" destOrd="0" presId="urn:microsoft.com/office/officeart/2008/layout/CaptionedPictures"/>
    <dgm:cxn modelId="{61E9D28B-43B7-4134-8BA7-0098343DBD9C}" srcId="{7330CC66-5CE5-42D3-BA03-E9A8FB6C220C}" destId="{11565FF4-7F05-4EDC-8429-3076C8AA9929}" srcOrd="1" destOrd="0" parTransId="{3561AA2C-89C6-487A-BE26-3CE4A6DA4383}" sibTransId="{22B5466E-61B1-4CB5-A2D1-0A6CF31559D9}"/>
    <dgm:cxn modelId="{92877391-58F3-48BD-A528-D92C8CC95597}" srcId="{7330CC66-5CE5-42D3-BA03-E9A8FB6C220C}" destId="{DDC4C005-EB99-4561-B963-0FF7ECFE2F28}" srcOrd="3" destOrd="0" parTransId="{81269495-5183-4403-8F89-BF62C9812DEA}" sibTransId="{AD92636A-9753-451C-80C0-406739E8AD5E}"/>
    <dgm:cxn modelId="{97F3E19D-6A19-47D1-BD2E-C52A2FA643FF}" srcId="{DDC4C005-EB99-4561-B963-0FF7ECFE2F28}" destId="{00A9BBDA-023A-4B9B-9E0E-178CBD78FF8E}" srcOrd="1" destOrd="0" parTransId="{BDA5FABB-0B5D-43AF-85A6-E134DF76C0B0}" sibTransId="{CD3DF655-6B55-4454-8808-4E4E7A06EFBA}"/>
    <dgm:cxn modelId="{C82365A4-5854-4F8C-98DD-E6EB8D8301BF}" srcId="{7330CC66-5CE5-42D3-BA03-E9A8FB6C220C}" destId="{08CEBA58-DA0E-40C2-98DA-55E66DDC3AAF}" srcOrd="2" destOrd="0" parTransId="{D4A0C9E5-88AA-4358-8544-96E78528CA53}" sibTransId="{120399FB-F455-4DE7-B6CA-5B74EA96AD06}"/>
    <dgm:cxn modelId="{E75452C0-958A-4277-8BC7-E1FFA0B494B7}" srcId="{248D8919-E8DC-4A1F-A60E-DEA608814296}" destId="{68FA96D8-98B2-4519-9FC6-D1E173CE0CBC}" srcOrd="0" destOrd="0" parTransId="{43200EC6-BEAF-4083-A107-C4DC34970B07}" sibTransId="{216E44ED-7DC9-46EF-93CA-559CEEDD376F}"/>
    <dgm:cxn modelId="{84057EC0-6C2C-4A28-871D-D1069C80893E}" type="presOf" srcId="{11565FF4-7F05-4EDC-8429-3076C8AA9929}" destId="{A952549F-54DC-4A1B-A517-3F7CD4EF19A1}" srcOrd="0" destOrd="0" presId="urn:microsoft.com/office/officeart/2008/layout/CaptionedPictures"/>
    <dgm:cxn modelId="{75D5C0C3-4956-43E1-974D-F92D5CCC96B8}" type="presOf" srcId="{CE2EEB88-EE57-4ED1-B9C0-E8CDB773CD55}" destId="{6AAC5660-C2AE-4ED1-A3D8-2E1EB61B7CE5}" srcOrd="0" destOrd="0" presId="urn:microsoft.com/office/officeart/2008/layout/CaptionedPictures"/>
    <dgm:cxn modelId="{7356F2C5-42C8-49D2-871A-BF0F990E5584}" type="presOf" srcId="{68FA96D8-98B2-4519-9FC6-D1E173CE0CBC}" destId="{989621C4-1E5D-4528-9C9B-6EB35659AAE9}" srcOrd="0" destOrd="0" presId="urn:microsoft.com/office/officeart/2008/layout/CaptionedPictures"/>
    <dgm:cxn modelId="{A96F8FCE-ADBB-4084-B111-537BB26152C4}" type="presOf" srcId="{248D8919-E8DC-4A1F-A60E-DEA608814296}" destId="{A241C46E-1AE3-4D46-903D-31D7176AD67E}" srcOrd="0" destOrd="0" presId="urn:microsoft.com/office/officeart/2008/layout/CaptionedPictures"/>
    <dgm:cxn modelId="{150589D0-5613-4FD0-B165-574E133EC35C}" srcId="{B31E5E43-A42E-4794-99E7-BEA126BF15AA}" destId="{0A2AB53B-DAC2-462D-89FB-9758E0F352F8}" srcOrd="0" destOrd="0" parTransId="{7A8C4F3E-EA44-4853-8B33-3D99680D2DE2}" sibTransId="{751056D7-4799-4452-884C-E8C6498BB31E}"/>
    <dgm:cxn modelId="{AE495FE2-3063-4D5B-8F06-AF31EAB491F0}" type="presOf" srcId="{CB6DF919-C1E8-47BE-BDA9-8A0C6F914D86}" destId="{46C81392-EB2A-46A2-99CF-551E2396DACD}" srcOrd="0" destOrd="0" presId="urn:microsoft.com/office/officeart/2008/layout/CaptionedPictures"/>
    <dgm:cxn modelId="{F777B0EC-BE95-4935-8A1D-7678B56150BE}" type="presOf" srcId="{DDC4C005-EB99-4561-B963-0FF7ECFE2F28}" destId="{3C72BF3C-D603-4F9E-9212-D2A8A2F6632B}" srcOrd="0" destOrd="0" presId="urn:microsoft.com/office/officeart/2008/layout/CaptionedPictures"/>
    <dgm:cxn modelId="{5DAA04FB-8F8E-4BA2-A7F4-D6F792330AF0}" type="presOf" srcId="{0A2AB53B-DAC2-462D-89FB-9758E0F352F8}" destId="{1EE40F38-0287-4C5E-9E0E-E1CFA4C28A36}" srcOrd="0" destOrd="0" presId="urn:microsoft.com/office/officeart/2008/layout/CaptionedPictures"/>
    <dgm:cxn modelId="{513A0748-086E-473D-94D3-2412432B262F}" type="presParOf" srcId="{FA142D8C-C010-4259-AA8C-7D1585E9DA81}" destId="{DA9944EB-7ABA-476D-8F00-77F1E10C5763}" srcOrd="0" destOrd="0" presId="urn:microsoft.com/office/officeart/2008/layout/CaptionedPictures"/>
    <dgm:cxn modelId="{FE1E1048-A503-4B45-B4C4-721603FFF085}" type="presParOf" srcId="{DA9944EB-7ABA-476D-8F00-77F1E10C5763}" destId="{CE15D572-AC50-4E8B-BFE5-06C79F6AC5EA}" srcOrd="0" destOrd="0" presId="urn:microsoft.com/office/officeart/2008/layout/CaptionedPictures"/>
    <dgm:cxn modelId="{798F4996-FC7A-4F20-BF23-96E7AD0E4D0E}" type="presParOf" srcId="{DA9944EB-7ABA-476D-8F00-77F1E10C5763}" destId="{20C25D1D-D14F-421A-A6AA-A70B7EC641FB}" srcOrd="1" destOrd="0" presId="urn:microsoft.com/office/officeart/2008/layout/CaptionedPictures"/>
    <dgm:cxn modelId="{D6B381A1-1870-4430-9A5A-FCDC6BEBD4C5}" type="presParOf" srcId="{DA9944EB-7ABA-476D-8F00-77F1E10C5763}" destId="{BA9AC2E8-26CE-4374-AF3B-2C2B18718975}" srcOrd="2" destOrd="0" presId="urn:microsoft.com/office/officeart/2008/layout/CaptionedPictures"/>
    <dgm:cxn modelId="{04900FD9-186D-407D-AB9E-7D27A4319557}" type="presParOf" srcId="{BA9AC2E8-26CE-4374-AF3B-2C2B18718975}" destId="{989621C4-1E5D-4528-9C9B-6EB35659AAE9}" srcOrd="0" destOrd="0" presId="urn:microsoft.com/office/officeart/2008/layout/CaptionedPictures"/>
    <dgm:cxn modelId="{E17AF387-B22D-494C-B61A-1CCBAC3C4BBB}" type="presParOf" srcId="{BA9AC2E8-26CE-4374-AF3B-2C2B18718975}" destId="{A241C46E-1AE3-4D46-903D-31D7176AD67E}" srcOrd="1" destOrd="0" presId="urn:microsoft.com/office/officeart/2008/layout/CaptionedPictures"/>
    <dgm:cxn modelId="{9D55DE6A-3ED9-4E1C-846C-3F2B3AF5BA5D}" type="presParOf" srcId="{FA142D8C-C010-4259-AA8C-7D1585E9DA81}" destId="{E5B51427-E5CE-4D7F-8998-9F5D1971E86F}" srcOrd="1" destOrd="0" presId="urn:microsoft.com/office/officeart/2008/layout/CaptionedPictures"/>
    <dgm:cxn modelId="{2975A46D-2C16-4F59-861C-35768C8221DF}" type="presParOf" srcId="{FA142D8C-C010-4259-AA8C-7D1585E9DA81}" destId="{3E4A7DE8-9F70-43C8-AF53-5462D0E85698}" srcOrd="2" destOrd="0" presId="urn:microsoft.com/office/officeart/2008/layout/CaptionedPictures"/>
    <dgm:cxn modelId="{BD0E3B40-846B-427B-A505-D7E50E24DC05}" type="presParOf" srcId="{3E4A7DE8-9F70-43C8-AF53-5462D0E85698}" destId="{069BA5D3-9621-4806-8E75-332A24DC5B06}" srcOrd="0" destOrd="0" presId="urn:microsoft.com/office/officeart/2008/layout/CaptionedPictures"/>
    <dgm:cxn modelId="{D185CE51-7CB6-4178-9109-262706F71DFD}" type="presParOf" srcId="{3E4A7DE8-9F70-43C8-AF53-5462D0E85698}" destId="{A6B60471-A23F-4435-9F4A-69C3706004FD}" srcOrd="1" destOrd="0" presId="urn:microsoft.com/office/officeart/2008/layout/CaptionedPictures"/>
    <dgm:cxn modelId="{BD5D5128-D0B8-4175-8DD4-A946E73056EE}" type="presParOf" srcId="{3E4A7DE8-9F70-43C8-AF53-5462D0E85698}" destId="{48771926-D74C-4F70-8769-D5386A56A2BD}" srcOrd="2" destOrd="0" presId="urn:microsoft.com/office/officeart/2008/layout/CaptionedPictures"/>
    <dgm:cxn modelId="{4FCF48D9-B201-46AC-BD62-1BEA3639FAC2}" type="presParOf" srcId="{48771926-D74C-4F70-8769-D5386A56A2BD}" destId="{2D798F2B-E397-4AD9-AD21-7D88898AFFA6}" srcOrd="0" destOrd="0" presId="urn:microsoft.com/office/officeart/2008/layout/CaptionedPictures"/>
    <dgm:cxn modelId="{089B7410-AEB7-458E-9998-394ABCE0A232}" type="presParOf" srcId="{48771926-D74C-4F70-8769-D5386A56A2BD}" destId="{A952549F-54DC-4A1B-A517-3F7CD4EF19A1}" srcOrd="1" destOrd="0" presId="urn:microsoft.com/office/officeart/2008/layout/CaptionedPictures"/>
    <dgm:cxn modelId="{1438C572-0BA8-43D8-ACF3-FED9E5F2C8E2}" type="presParOf" srcId="{FA142D8C-C010-4259-AA8C-7D1585E9DA81}" destId="{835E2454-6FE4-492E-9950-9FAD3CA5DFE5}" srcOrd="3" destOrd="0" presId="urn:microsoft.com/office/officeart/2008/layout/CaptionedPictures"/>
    <dgm:cxn modelId="{7AEB3844-F117-49FE-824E-EDB0FBFE940B}" type="presParOf" srcId="{FA142D8C-C010-4259-AA8C-7D1585E9DA81}" destId="{06E0EACA-80F8-4329-B0D8-4447E7BE5236}" srcOrd="4" destOrd="0" presId="urn:microsoft.com/office/officeart/2008/layout/CaptionedPictures"/>
    <dgm:cxn modelId="{7EE0A8C6-3AE1-4508-B4C0-21FE147080FF}" type="presParOf" srcId="{06E0EACA-80F8-4329-B0D8-4447E7BE5236}" destId="{6BBAFF9D-AD71-46B6-AC47-5AF28EDDA318}" srcOrd="0" destOrd="0" presId="urn:microsoft.com/office/officeart/2008/layout/CaptionedPictures"/>
    <dgm:cxn modelId="{4503E392-9F15-44E5-8617-4C910660B437}" type="presParOf" srcId="{06E0EACA-80F8-4329-B0D8-4447E7BE5236}" destId="{41191DE4-27EE-4264-856C-575BBFB70C16}" srcOrd="1" destOrd="0" presId="urn:microsoft.com/office/officeart/2008/layout/CaptionedPictures"/>
    <dgm:cxn modelId="{5D99E8BF-8E1F-45CF-A5DD-64CE1114F066}" type="presParOf" srcId="{06E0EACA-80F8-4329-B0D8-4447E7BE5236}" destId="{381F89CD-64F0-4756-9A40-A640C58ED799}" srcOrd="2" destOrd="0" presId="urn:microsoft.com/office/officeart/2008/layout/CaptionedPictures"/>
    <dgm:cxn modelId="{E138129F-85B3-4FE2-902C-2E805D63F060}" type="presParOf" srcId="{381F89CD-64F0-4756-9A40-A640C58ED799}" destId="{6AAC5660-C2AE-4ED1-A3D8-2E1EB61B7CE5}" srcOrd="0" destOrd="0" presId="urn:microsoft.com/office/officeart/2008/layout/CaptionedPictures"/>
    <dgm:cxn modelId="{F12C13A2-07D4-455D-ADC0-8AE32AF9008C}" type="presParOf" srcId="{381F89CD-64F0-4756-9A40-A640C58ED799}" destId="{3B0DF35D-1617-4666-8BC6-1C7FA27F77E9}" srcOrd="1" destOrd="0" presId="urn:microsoft.com/office/officeart/2008/layout/CaptionedPictures"/>
    <dgm:cxn modelId="{FDFA3D58-8F35-42EA-917E-07B7DE9CC6E6}" type="presParOf" srcId="{FA142D8C-C010-4259-AA8C-7D1585E9DA81}" destId="{C82144D0-F2FE-4B92-8EC2-E36B2FF60B8A}" srcOrd="5" destOrd="0" presId="urn:microsoft.com/office/officeart/2008/layout/CaptionedPictures"/>
    <dgm:cxn modelId="{42473A75-05F1-486F-9336-D46AECEC5B11}" type="presParOf" srcId="{FA142D8C-C010-4259-AA8C-7D1585E9DA81}" destId="{883CCCBD-BFEA-493D-A36B-347DBD73C828}" srcOrd="6" destOrd="0" presId="urn:microsoft.com/office/officeart/2008/layout/CaptionedPictures"/>
    <dgm:cxn modelId="{A71EFB89-5DAC-4670-9B25-01D65792E978}" type="presParOf" srcId="{883CCCBD-BFEA-493D-A36B-347DBD73C828}" destId="{00B6510C-1FDC-4EB7-A4C0-BD19993DDCFD}" srcOrd="0" destOrd="0" presId="urn:microsoft.com/office/officeart/2008/layout/CaptionedPictures"/>
    <dgm:cxn modelId="{F6EB5D5B-EE60-4EFA-9F43-7DE2155DA7D0}" type="presParOf" srcId="{883CCCBD-BFEA-493D-A36B-347DBD73C828}" destId="{CD784D51-09AC-46F6-8439-ED5CC4B39AB9}" srcOrd="1" destOrd="0" presId="urn:microsoft.com/office/officeart/2008/layout/CaptionedPictures"/>
    <dgm:cxn modelId="{A29BBDDE-D561-4A71-855F-546952EAD75F}" type="presParOf" srcId="{883CCCBD-BFEA-493D-A36B-347DBD73C828}" destId="{AF1F6D9D-AB05-435F-9C38-6BD0734CB48F}" srcOrd="2" destOrd="0" presId="urn:microsoft.com/office/officeart/2008/layout/CaptionedPictures"/>
    <dgm:cxn modelId="{1E94E3B1-0ABA-415E-930D-FED54E1BC1F3}" type="presParOf" srcId="{AF1F6D9D-AB05-435F-9C38-6BD0734CB48F}" destId="{46C81392-EB2A-46A2-99CF-551E2396DACD}" srcOrd="0" destOrd="0" presId="urn:microsoft.com/office/officeart/2008/layout/CaptionedPictures"/>
    <dgm:cxn modelId="{EA9EE3B3-94B9-40B3-B11C-A0FD7A8ED6C0}" type="presParOf" srcId="{AF1F6D9D-AB05-435F-9C38-6BD0734CB48F}" destId="{3C72BF3C-D603-4F9E-9212-D2A8A2F6632B}" srcOrd="1" destOrd="0" presId="urn:microsoft.com/office/officeart/2008/layout/CaptionedPictures"/>
    <dgm:cxn modelId="{0CD54C98-F2D9-407C-A813-6EBD2B89B80D}" type="presParOf" srcId="{FA142D8C-C010-4259-AA8C-7D1585E9DA81}" destId="{BE4240D6-5ADC-44E1-9620-D990D90FF1EF}" srcOrd="7" destOrd="0" presId="urn:microsoft.com/office/officeart/2008/layout/CaptionedPictures"/>
    <dgm:cxn modelId="{81161531-50D8-4571-B4EA-446914728AE6}" type="presParOf" srcId="{FA142D8C-C010-4259-AA8C-7D1585E9DA81}" destId="{B08CD2FE-694A-4176-97C7-4015DF411DF1}" srcOrd="8" destOrd="0" presId="urn:microsoft.com/office/officeart/2008/layout/CaptionedPictures"/>
    <dgm:cxn modelId="{D617B425-09EE-405E-B2E9-724C4082BE41}" type="presParOf" srcId="{B08CD2FE-694A-4176-97C7-4015DF411DF1}" destId="{6505B189-27DF-428C-A125-971A83A71122}" srcOrd="0" destOrd="0" presId="urn:microsoft.com/office/officeart/2008/layout/CaptionedPictures"/>
    <dgm:cxn modelId="{2D6F40ED-49BE-446C-8874-1744FC998CF9}" type="presParOf" srcId="{B08CD2FE-694A-4176-97C7-4015DF411DF1}" destId="{AF55FBB7-1D92-4C64-8398-1EA7DA74F7DD}" srcOrd="1" destOrd="0" presId="urn:microsoft.com/office/officeart/2008/layout/CaptionedPictures"/>
    <dgm:cxn modelId="{FD9A4145-9B26-407E-BCE7-D0E7A0F75CD7}" type="presParOf" srcId="{B08CD2FE-694A-4176-97C7-4015DF411DF1}" destId="{372863E6-D568-4098-B881-A3585316F602}" srcOrd="2" destOrd="0" presId="urn:microsoft.com/office/officeart/2008/layout/CaptionedPictures"/>
    <dgm:cxn modelId="{1392B16D-B55F-47B2-B7C3-1F0F01C98383}" type="presParOf" srcId="{372863E6-D568-4098-B881-A3585316F602}" destId="{1EE40F38-0287-4C5E-9E0E-E1CFA4C28A36}" srcOrd="0" destOrd="0" presId="urn:microsoft.com/office/officeart/2008/layout/CaptionedPictures"/>
    <dgm:cxn modelId="{FB87C362-57CE-4565-89D3-37EA0B3EC033}" type="presParOf" srcId="{372863E6-D568-4098-B881-A3585316F602}" destId="{47DEF57B-0F9D-45AF-93A8-9371011C2B35}" srcOrd="1" destOrd="0" presId="urn:microsoft.com/office/officeart/2008/layout/CaptionedPictures"/>
    <dgm:cxn modelId="{233740CB-2149-43C0-9635-52EA2D850C01}" type="presParOf" srcId="{FA142D8C-C010-4259-AA8C-7D1585E9DA81}" destId="{59469628-0E05-48C8-9EDC-C873B23158E3}" srcOrd="9" destOrd="0" presId="urn:microsoft.com/office/officeart/2008/layout/CaptionedPictures"/>
    <dgm:cxn modelId="{05500999-369B-4FEB-9038-BA7D776F2E0B}" type="presParOf" srcId="{FA142D8C-C010-4259-AA8C-7D1585E9DA81}" destId="{3B4AB9EB-3BEF-402E-A113-97D0A3D81906}" srcOrd="10" destOrd="0" presId="urn:microsoft.com/office/officeart/2008/layout/CaptionedPictures"/>
    <dgm:cxn modelId="{86A4F54C-C31C-4B92-A6CF-8B32DB51DA12}" type="presParOf" srcId="{3B4AB9EB-3BEF-402E-A113-97D0A3D81906}" destId="{5060D865-0C31-4FCD-8207-ECA6B5AA64FA}" srcOrd="0" destOrd="0" presId="urn:microsoft.com/office/officeart/2008/layout/CaptionedPictures"/>
    <dgm:cxn modelId="{DF25B7A7-1F8F-483F-80A2-71ABFD492C86}" type="presParOf" srcId="{3B4AB9EB-3BEF-402E-A113-97D0A3D81906}" destId="{8A1AD70C-B345-4F8C-851B-0CA1467F75D9}" srcOrd="1" destOrd="0" presId="urn:microsoft.com/office/officeart/2008/layout/CaptionedPictures"/>
    <dgm:cxn modelId="{E4C0760A-9ECB-4B13-BC92-09DE1DE315CC}" type="presParOf" srcId="{3B4AB9EB-3BEF-402E-A113-97D0A3D81906}" destId="{3E1A4882-FD58-49A4-B1C3-953A693AADB7}" srcOrd="2" destOrd="0" presId="urn:microsoft.com/office/officeart/2008/layout/CaptionedPictures"/>
    <dgm:cxn modelId="{A2092B8A-AAE7-481B-B60A-9EF4E9F946E2}" type="presParOf" srcId="{3E1A4882-FD58-49A4-B1C3-953A693AADB7}" destId="{BDC7243C-ECCE-42F1-9812-26427BA266BE}" srcOrd="0" destOrd="0" presId="urn:microsoft.com/office/officeart/2008/layout/CaptionedPictures"/>
    <dgm:cxn modelId="{A0E15F0D-B904-48EE-A82C-7BF4017AB6F6}" type="presParOf" srcId="{3E1A4882-FD58-49A4-B1C3-953A693AADB7}" destId="{79BA6093-99CD-4DB9-AA66-63793144FAD0}" srcOrd="1" destOrd="0" presId="urn:microsoft.com/office/officeart/2008/layout/CaptionedPictures"/>
    <dgm:cxn modelId="{D614ED35-75B7-46E3-9298-DFFB6679686B}" type="presParOf" srcId="{FA142D8C-C010-4259-AA8C-7D1585E9DA81}" destId="{08C62D84-A1BC-45C3-827A-B59E04AF71FC}" srcOrd="11" destOrd="0" presId="urn:microsoft.com/office/officeart/2008/layout/CaptionedPictures"/>
    <dgm:cxn modelId="{FF8E1A1A-4532-4BD3-92F5-D502D9E20C7D}" type="presParOf" srcId="{FA142D8C-C010-4259-AA8C-7D1585E9DA81}" destId="{FFF2AB65-F612-4B2B-8F74-73BF429BC67C}" srcOrd="12" destOrd="0" presId="urn:microsoft.com/office/officeart/2008/layout/CaptionedPictures"/>
    <dgm:cxn modelId="{207F8640-B403-4B99-A7FC-078CE5E8966F}" type="presParOf" srcId="{FFF2AB65-F612-4B2B-8F74-73BF429BC67C}" destId="{8BA927C9-7268-4799-A83E-4185676E8B63}" srcOrd="0" destOrd="0" presId="urn:microsoft.com/office/officeart/2008/layout/CaptionedPictures"/>
    <dgm:cxn modelId="{D56166B5-13BC-4443-88AF-4321D0BE42C9}" type="presParOf" srcId="{FFF2AB65-F612-4B2B-8F74-73BF429BC67C}" destId="{DC4CB45E-5502-4096-AFC0-71EEE35589C2}" srcOrd="1" destOrd="0" presId="urn:microsoft.com/office/officeart/2008/layout/CaptionedPictures"/>
    <dgm:cxn modelId="{64536F02-63E1-4E86-8B20-A401B0A42C7F}" type="presParOf" srcId="{FFF2AB65-F612-4B2B-8F74-73BF429BC67C}" destId="{340CD293-A323-45BE-99F1-579C234AB1D5}" srcOrd="2" destOrd="0" presId="urn:microsoft.com/office/officeart/2008/layout/CaptionedPictures"/>
    <dgm:cxn modelId="{9C76ECD5-7C5A-4D3F-A97C-13A27367D6B1}" type="presParOf" srcId="{340CD293-A323-45BE-99F1-579C234AB1D5}" destId="{FBCB2AF4-EBA3-4986-AEE7-C7C98C2F8FF3}" srcOrd="0" destOrd="0" presId="urn:microsoft.com/office/officeart/2008/layout/CaptionedPictures"/>
    <dgm:cxn modelId="{98EBA528-CB0B-416E-98EF-750F298EC033}" type="presParOf" srcId="{340CD293-A323-45BE-99F1-579C234AB1D5}" destId="{63D8A656-D6F9-48E4-974B-FDE414887A7A}" srcOrd="1" destOrd="0" presId="urn:microsoft.com/office/officeart/2008/layout/CaptionedPictures"/>
    <dgm:cxn modelId="{FABE7089-775D-4D78-8F46-72E592B2E037}" type="presParOf" srcId="{FA142D8C-C010-4259-AA8C-7D1585E9DA81}" destId="{F468FF02-D7A3-4288-A37D-799539880910}" srcOrd="13" destOrd="0" presId="urn:microsoft.com/office/officeart/2008/layout/CaptionedPictures"/>
    <dgm:cxn modelId="{B56654EC-D270-42D9-A865-C5D288F1ED0E}" type="presParOf" srcId="{FA142D8C-C010-4259-AA8C-7D1585E9DA81}" destId="{689AEEB7-3E51-43A5-A9E7-F8257BBF36D3}" srcOrd="14" destOrd="0" presId="urn:microsoft.com/office/officeart/2008/layout/CaptionedPictures"/>
    <dgm:cxn modelId="{23A7D421-83CC-494D-A8A6-14E6599F3901}" type="presParOf" srcId="{689AEEB7-3E51-43A5-A9E7-F8257BBF36D3}" destId="{11A5353D-CA6E-4157-AADC-D12EFA598EB6}" srcOrd="0" destOrd="0" presId="urn:microsoft.com/office/officeart/2008/layout/CaptionedPictures"/>
    <dgm:cxn modelId="{650FD26F-EB82-496B-9201-507C3709C9C6}" type="presParOf" srcId="{689AEEB7-3E51-43A5-A9E7-F8257BBF36D3}" destId="{2959F1E8-CAD7-481B-9D44-283559851D1B}" srcOrd="1" destOrd="0" presId="urn:microsoft.com/office/officeart/2008/layout/CaptionedPictures"/>
    <dgm:cxn modelId="{8BCB3267-42B6-4CD6-AF03-EF55CF9DA410}" type="presParOf" srcId="{689AEEB7-3E51-43A5-A9E7-F8257BBF36D3}" destId="{AEEE9527-2366-4DB1-B6D6-FB4E8C62433A}" srcOrd="2" destOrd="0" presId="urn:microsoft.com/office/officeart/2008/layout/CaptionedPictures"/>
    <dgm:cxn modelId="{93A424F2-DEE5-4845-9AB0-6E024E93F882}" type="presParOf" srcId="{AEEE9527-2366-4DB1-B6D6-FB4E8C62433A}" destId="{AB2E12D0-E1C2-4521-B3FC-6E2B7D83277C}" srcOrd="0" destOrd="0" presId="urn:microsoft.com/office/officeart/2008/layout/CaptionedPictures"/>
    <dgm:cxn modelId="{4CCCA3A9-D4E8-4AF5-A03F-5235586D2455}" type="presParOf" srcId="{AEEE9527-2366-4DB1-B6D6-FB4E8C62433A}" destId="{F45D6C17-1CDA-47E5-AD25-E9C82D5357F2}" srcOrd="1" destOrd="0" presId="urn:microsoft.com/office/officeart/2008/layout/CaptionedPictures"/>
  </dgm:cxnLst>
  <dgm:bg>
    <a:solidFill>
      <a:srgbClr val="FFFFFF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30CC66-5CE5-42D3-BA03-E9A8FB6C220C}" type="doc">
      <dgm:prSet loTypeId="urn:microsoft.com/office/officeart/2008/layout/CaptionedPictures" loCatId="picture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s-AR"/>
        </a:p>
      </dgm:t>
    </dgm:pt>
    <dgm:pt modelId="{248D8919-E8DC-4A1F-A60E-DEA608814296}">
      <dgm:prSet phldrT="[Texto]"/>
      <dgm:spPr/>
      <dgm:t>
        <a:bodyPr/>
        <a:lstStyle/>
        <a:p>
          <a:r>
            <a:rPr lang="es-419" b="0" dirty="0">
              <a:latin typeface="Arial Nova" panose="020B0504020202020204" pitchFamily="34" charset="0"/>
            </a:rPr>
            <a:t>Cerda Dura</a:t>
          </a:r>
          <a:endParaRPr lang="es-AR" b="0" dirty="0">
            <a:latin typeface="Arial Nova" panose="020B0504020202020204" pitchFamily="34" charset="0"/>
          </a:endParaRPr>
        </a:p>
      </dgm:t>
    </dgm:pt>
    <dgm:pt modelId="{4BF7EB13-C24E-43EF-B0F5-750AC531EDD9}" type="parTrans" cxnId="{C1707800-D076-4C05-A96E-46E6CA116A01}">
      <dgm:prSet/>
      <dgm:spPr/>
      <dgm:t>
        <a:bodyPr/>
        <a:lstStyle/>
        <a:p>
          <a:endParaRPr lang="es-AR"/>
        </a:p>
      </dgm:t>
    </dgm:pt>
    <dgm:pt modelId="{C043E1A3-5D95-4A79-A544-48009E9B1E99}" type="sibTrans" cxnId="{C1707800-D076-4C05-A96E-46E6CA116A01}">
      <dgm:prSet/>
      <dgm:spPr/>
      <dgm:t>
        <a:bodyPr/>
        <a:lstStyle/>
        <a:p>
          <a:endParaRPr lang="es-AR"/>
        </a:p>
      </dgm:t>
    </dgm:pt>
    <dgm:pt modelId="{68FA96D8-98B2-4519-9FC6-D1E173CE0CBC}">
      <dgm:prSet phldrT="[Texto]" custT="1"/>
      <dgm:spPr/>
      <dgm:t>
        <a:bodyPr/>
        <a:lstStyle/>
        <a:p>
          <a:r>
            <a:rPr lang="es-419" sz="1000" dirty="0">
              <a:latin typeface="Arial Nova" panose="020B0504020202020204" pitchFamily="34" charset="0"/>
            </a:rPr>
            <a:t>15 x 25 cm</a:t>
          </a:r>
        </a:p>
        <a:p>
          <a:r>
            <a:rPr lang="es-419" sz="1000" dirty="0">
              <a:latin typeface="Arial Nova" panose="020B0504020202020204" pitchFamily="34" charset="0"/>
            </a:rPr>
            <a:t>Marca: Cercrin</a:t>
          </a:r>
          <a:endParaRPr lang="es-AR" sz="1000" dirty="0">
            <a:latin typeface="Arial Nova" panose="020B0504020202020204" pitchFamily="34" charset="0"/>
          </a:endParaRPr>
        </a:p>
      </dgm:t>
    </dgm:pt>
    <dgm:pt modelId="{43200EC6-BEAF-4083-A107-C4DC34970B07}" type="parTrans" cxnId="{E75452C0-958A-4277-8BC7-E1FFA0B494B7}">
      <dgm:prSet/>
      <dgm:spPr/>
      <dgm:t>
        <a:bodyPr/>
        <a:lstStyle/>
        <a:p>
          <a:endParaRPr lang="es-AR"/>
        </a:p>
      </dgm:t>
    </dgm:pt>
    <dgm:pt modelId="{216E44ED-7DC9-46EF-93CA-559CEEDD376F}" type="sibTrans" cxnId="{E75452C0-958A-4277-8BC7-E1FFA0B494B7}">
      <dgm:prSet/>
      <dgm:spPr/>
      <dgm:t>
        <a:bodyPr/>
        <a:lstStyle/>
        <a:p>
          <a:endParaRPr lang="es-AR"/>
        </a:p>
      </dgm:t>
    </dgm:pt>
    <dgm:pt modelId="{11565FF4-7F05-4EDC-8429-3076C8AA9929}">
      <dgm:prSet phldrT="[Texto]"/>
      <dgm:spPr/>
      <dgm:t>
        <a:bodyPr/>
        <a:lstStyle/>
        <a:p>
          <a:r>
            <a:rPr lang="es-419" dirty="0"/>
            <a:t>Cerda Natural</a:t>
          </a:r>
          <a:endParaRPr lang="es-AR" dirty="0"/>
        </a:p>
      </dgm:t>
    </dgm:pt>
    <dgm:pt modelId="{3561AA2C-89C6-487A-BE26-3CE4A6DA4383}" type="parTrans" cxnId="{61E9D28B-43B7-4134-8BA7-0098343DBD9C}">
      <dgm:prSet/>
      <dgm:spPr/>
      <dgm:t>
        <a:bodyPr/>
        <a:lstStyle/>
        <a:p>
          <a:endParaRPr lang="es-AR"/>
        </a:p>
      </dgm:t>
    </dgm:pt>
    <dgm:pt modelId="{22B5466E-61B1-4CB5-A2D1-0A6CF31559D9}" type="sibTrans" cxnId="{61E9D28B-43B7-4134-8BA7-0098343DBD9C}">
      <dgm:prSet/>
      <dgm:spPr/>
      <dgm:t>
        <a:bodyPr/>
        <a:lstStyle/>
        <a:p>
          <a:endParaRPr lang="es-AR"/>
        </a:p>
      </dgm:t>
    </dgm:pt>
    <dgm:pt modelId="{F7596804-227F-4B29-8889-D375E393AE62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6B57D394-3E33-4BAC-8CCC-C05B48DB1560}" type="parTrans" cxnId="{A0949A07-C8CD-4788-B709-5735C125D15F}">
      <dgm:prSet/>
      <dgm:spPr/>
      <dgm:t>
        <a:bodyPr/>
        <a:lstStyle/>
        <a:p>
          <a:endParaRPr lang="es-AR"/>
        </a:p>
      </dgm:t>
    </dgm:pt>
    <dgm:pt modelId="{8D3795C4-9BDB-4D42-9DDB-D78FC74D83F3}" type="sibTrans" cxnId="{A0949A07-C8CD-4788-B709-5735C125D15F}">
      <dgm:prSet/>
      <dgm:spPr/>
      <dgm:t>
        <a:bodyPr/>
        <a:lstStyle/>
        <a:p>
          <a:endParaRPr lang="es-AR"/>
        </a:p>
      </dgm:t>
    </dgm:pt>
    <dgm:pt modelId="{08CEBA58-DA0E-40C2-98DA-55E66DDC3AAF}">
      <dgm:prSet phldrT="[Texto]"/>
      <dgm:spPr/>
      <dgm:t>
        <a:bodyPr/>
        <a:lstStyle/>
        <a:p>
          <a:r>
            <a:rPr lang="es-419" dirty="0"/>
            <a:t>Con Mango</a:t>
          </a:r>
          <a:endParaRPr lang="es-AR" dirty="0"/>
        </a:p>
      </dgm:t>
    </dgm:pt>
    <dgm:pt modelId="{D4A0C9E5-88AA-4358-8544-96E78528CA53}" type="parTrans" cxnId="{C82365A4-5854-4F8C-98DD-E6EB8D8301BF}">
      <dgm:prSet/>
      <dgm:spPr/>
      <dgm:t>
        <a:bodyPr/>
        <a:lstStyle/>
        <a:p>
          <a:endParaRPr lang="es-AR"/>
        </a:p>
      </dgm:t>
    </dgm:pt>
    <dgm:pt modelId="{120399FB-F455-4DE7-B6CA-5B74EA96AD06}" type="sibTrans" cxnId="{C82365A4-5854-4F8C-98DD-E6EB8D8301BF}">
      <dgm:prSet/>
      <dgm:spPr/>
      <dgm:t>
        <a:bodyPr/>
        <a:lstStyle/>
        <a:p>
          <a:endParaRPr lang="es-AR"/>
        </a:p>
      </dgm:t>
    </dgm:pt>
    <dgm:pt modelId="{CE2EEB88-EE57-4ED1-B9C0-E8CDB773CD55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2D8A47B6-114C-4890-8C19-CC048D00B77B}" type="parTrans" cxnId="{EC8B8B11-DF34-444B-BB15-833374FCBCC2}">
      <dgm:prSet/>
      <dgm:spPr/>
      <dgm:t>
        <a:bodyPr/>
        <a:lstStyle/>
        <a:p>
          <a:endParaRPr lang="es-AR"/>
        </a:p>
      </dgm:t>
    </dgm:pt>
    <dgm:pt modelId="{BEC4DE21-8EEA-431C-BFE6-A47530934277}" type="sibTrans" cxnId="{EC8B8B11-DF34-444B-BB15-833374FCBCC2}">
      <dgm:prSet/>
      <dgm:spPr/>
      <dgm:t>
        <a:bodyPr/>
        <a:lstStyle/>
        <a:p>
          <a:endParaRPr lang="es-AR"/>
        </a:p>
      </dgm:t>
    </dgm:pt>
    <dgm:pt modelId="{DDC4C005-EB99-4561-B963-0FF7ECFE2F28}">
      <dgm:prSet/>
      <dgm:spPr/>
      <dgm:t>
        <a:bodyPr/>
        <a:lstStyle/>
        <a:p>
          <a:r>
            <a:rPr lang="es-419" dirty="0"/>
            <a:t>Madera</a:t>
          </a:r>
          <a:endParaRPr lang="es-AR" dirty="0"/>
        </a:p>
      </dgm:t>
    </dgm:pt>
    <dgm:pt modelId="{81269495-5183-4403-8F89-BF62C9812DEA}" type="parTrans" cxnId="{92877391-58F3-48BD-A528-D92C8CC95597}">
      <dgm:prSet/>
      <dgm:spPr/>
      <dgm:t>
        <a:bodyPr/>
        <a:lstStyle/>
        <a:p>
          <a:endParaRPr lang="es-AR"/>
        </a:p>
      </dgm:t>
    </dgm:pt>
    <dgm:pt modelId="{AD92636A-9753-451C-80C0-406739E8AD5E}" type="sibTrans" cxnId="{92877391-58F3-48BD-A528-D92C8CC95597}">
      <dgm:prSet/>
      <dgm:spPr/>
      <dgm:t>
        <a:bodyPr/>
        <a:lstStyle/>
        <a:p>
          <a:endParaRPr lang="es-AR"/>
        </a:p>
      </dgm:t>
    </dgm:pt>
    <dgm:pt modelId="{B31E5E43-A42E-4794-99E7-BEA126BF15AA}">
      <dgm:prSet/>
      <dgm:spPr/>
      <dgm:t>
        <a:bodyPr/>
        <a:lstStyle/>
        <a:p>
          <a:r>
            <a:rPr lang="es-419" dirty="0"/>
            <a:t>Alto Suave</a:t>
          </a:r>
          <a:endParaRPr lang="es-AR" dirty="0"/>
        </a:p>
      </dgm:t>
    </dgm:pt>
    <dgm:pt modelId="{82B5BBF2-03E9-4B8A-9636-734FAE5747BD}" type="parTrans" cxnId="{E781724A-200F-4A4A-A535-960476458040}">
      <dgm:prSet/>
      <dgm:spPr/>
      <dgm:t>
        <a:bodyPr/>
        <a:lstStyle/>
        <a:p>
          <a:endParaRPr lang="es-AR"/>
        </a:p>
      </dgm:t>
    </dgm:pt>
    <dgm:pt modelId="{73AC3A26-903B-40B0-9204-DF9DC213654A}" type="sibTrans" cxnId="{E781724A-200F-4A4A-A535-960476458040}">
      <dgm:prSet/>
      <dgm:spPr/>
      <dgm:t>
        <a:bodyPr/>
        <a:lstStyle/>
        <a:p>
          <a:endParaRPr lang="es-AR"/>
        </a:p>
      </dgm:t>
    </dgm:pt>
    <dgm:pt modelId="{BBB1B3A9-4D59-4073-8869-1CB3F504D6C8}">
      <dgm:prSet/>
      <dgm:spPr/>
      <dgm:t>
        <a:bodyPr/>
        <a:lstStyle/>
        <a:p>
          <a:r>
            <a:rPr lang="es-419" dirty="0"/>
            <a:t>Madera Plano</a:t>
          </a:r>
          <a:endParaRPr lang="es-AR" dirty="0"/>
        </a:p>
      </dgm:t>
    </dgm:pt>
    <dgm:pt modelId="{AF606EF8-1B07-4BDE-93ED-589138A1D1F9}" type="parTrans" cxnId="{5D145B00-774A-45DA-9C7E-68F9B2947C1E}">
      <dgm:prSet/>
      <dgm:spPr/>
      <dgm:t>
        <a:bodyPr/>
        <a:lstStyle/>
        <a:p>
          <a:endParaRPr lang="es-AR"/>
        </a:p>
      </dgm:t>
    </dgm:pt>
    <dgm:pt modelId="{B04259AA-FD97-47C2-BCC2-15B15F5AF9AD}" type="sibTrans" cxnId="{5D145B00-774A-45DA-9C7E-68F9B2947C1E}">
      <dgm:prSet/>
      <dgm:spPr/>
      <dgm:t>
        <a:bodyPr/>
        <a:lstStyle/>
        <a:p>
          <a:endParaRPr lang="es-AR"/>
        </a:p>
      </dgm:t>
    </dgm:pt>
    <dgm:pt modelId="{498A0113-E52F-4DB2-8367-B11B5E66235C}">
      <dgm:prSet/>
      <dgm:spPr/>
      <dgm:t>
        <a:bodyPr/>
        <a:lstStyle/>
        <a:p>
          <a:r>
            <a:rPr lang="es-419" dirty="0"/>
            <a:t>Mediano Suave</a:t>
          </a:r>
          <a:endParaRPr lang="es-AR" dirty="0"/>
        </a:p>
      </dgm:t>
    </dgm:pt>
    <dgm:pt modelId="{7D11C24A-4693-4DF1-9328-A08D1B4C026A}" type="parTrans" cxnId="{E92C4A4F-F741-4BF6-8E28-C6607AB1AAD6}">
      <dgm:prSet/>
      <dgm:spPr/>
      <dgm:t>
        <a:bodyPr/>
        <a:lstStyle/>
        <a:p>
          <a:endParaRPr lang="es-AR"/>
        </a:p>
      </dgm:t>
    </dgm:pt>
    <dgm:pt modelId="{810805CF-EB43-449F-979E-21CC3670674A}" type="sibTrans" cxnId="{E92C4A4F-F741-4BF6-8E28-C6607AB1AAD6}">
      <dgm:prSet/>
      <dgm:spPr/>
      <dgm:t>
        <a:bodyPr/>
        <a:lstStyle/>
        <a:p>
          <a:endParaRPr lang="es-AR"/>
        </a:p>
      </dgm:t>
    </dgm:pt>
    <dgm:pt modelId="{4C57ED4D-E756-420B-858A-36C2CD001136}">
      <dgm:prSet/>
      <dgm:spPr/>
      <dgm:t>
        <a:bodyPr/>
        <a:lstStyle/>
        <a:p>
          <a:r>
            <a:rPr lang="es-419" dirty="0"/>
            <a:t>Cepillo de baño</a:t>
          </a:r>
          <a:endParaRPr lang="es-AR" dirty="0"/>
        </a:p>
      </dgm:t>
    </dgm:pt>
    <dgm:pt modelId="{73F5D7A0-23AC-4FE8-A03F-BA4241BFA1E3}" type="parTrans" cxnId="{2270650B-0231-4EA6-8AC5-2E65552462B7}">
      <dgm:prSet/>
      <dgm:spPr/>
      <dgm:t>
        <a:bodyPr/>
        <a:lstStyle/>
        <a:p>
          <a:endParaRPr lang="es-AR"/>
        </a:p>
      </dgm:t>
    </dgm:pt>
    <dgm:pt modelId="{86FC79B2-8487-42DF-9AF0-5223BD531854}" type="sibTrans" cxnId="{2270650B-0231-4EA6-8AC5-2E65552462B7}">
      <dgm:prSet/>
      <dgm:spPr/>
      <dgm:t>
        <a:bodyPr/>
        <a:lstStyle/>
        <a:p>
          <a:endParaRPr lang="es-AR"/>
        </a:p>
      </dgm:t>
    </dgm:pt>
    <dgm:pt modelId="{CB6DF919-C1E8-47BE-BDA9-8A0C6F914D86}">
      <dgm:prSet/>
      <dgm:spPr/>
      <dgm:t>
        <a:bodyPr/>
        <a:lstStyle/>
        <a:p>
          <a:pPr algn="ctr"/>
          <a:r>
            <a:rPr lang="es-419" dirty="0"/>
            <a:t>15 – 5 cm</a:t>
          </a:r>
          <a:endParaRPr lang="es-AR" dirty="0"/>
        </a:p>
      </dgm:t>
    </dgm:pt>
    <dgm:pt modelId="{CB8963F3-DF4F-4297-91AB-9959648C6285}" type="parTrans" cxnId="{65B33F41-3433-4A8C-905F-7506763EB066}">
      <dgm:prSet/>
      <dgm:spPr/>
      <dgm:t>
        <a:bodyPr/>
        <a:lstStyle/>
        <a:p>
          <a:endParaRPr lang="es-AR"/>
        </a:p>
      </dgm:t>
    </dgm:pt>
    <dgm:pt modelId="{DB2034CB-D387-4DD4-B23E-0BFAA8B49A49}" type="sibTrans" cxnId="{65B33F41-3433-4A8C-905F-7506763EB066}">
      <dgm:prSet/>
      <dgm:spPr/>
      <dgm:t>
        <a:bodyPr/>
        <a:lstStyle/>
        <a:p>
          <a:endParaRPr lang="es-AR"/>
        </a:p>
      </dgm:t>
    </dgm:pt>
    <dgm:pt modelId="{00A9BBDA-023A-4B9B-9E0E-178CBD78FF8E}">
      <dgm:prSet/>
      <dgm:spPr/>
      <dgm:t>
        <a:bodyPr/>
        <a:lstStyle/>
        <a:p>
          <a:pPr algn="ctr"/>
          <a:r>
            <a:rPr lang="es-419" dirty="0"/>
            <a:t>Marca </a:t>
          </a:r>
          <a:r>
            <a:rPr lang="es-419" dirty="0" err="1"/>
            <a:t>Cercrin</a:t>
          </a:r>
          <a:endParaRPr lang="es-AR" dirty="0"/>
        </a:p>
      </dgm:t>
    </dgm:pt>
    <dgm:pt modelId="{BDA5FABB-0B5D-43AF-85A6-E134DF76C0B0}" type="parTrans" cxnId="{97F3E19D-6A19-47D1-BD2E-C52A2FA643FF}">
      <dgm:prSet/>
      <dgm:spPr/>
      <dgm:t>
        <a:bodyPr/>
        <a:lstStyle/>
        <a:p>
          <a:endParaRPr lang="es-AR"/>
        </a:p>
      </dgm:t>
    </dgm:pt>
    <dgm:pt modelId="{CD3DF655-6B55-4454-8808-4E4E7A06EFBA}" type="sibTrans" cxnId="{97F3E19D-6A19-47D1-BD2E-C52A2FA643FF}">
      <dgm:prSet/>
      <dgm:spPr/>
      <dgm:t>
        <a:bodyPr/>
        <a:lstStyle/>
        <a:p>
          <a:endParaRPr lang="es-AR"/>
        </a:p>
      </dgm:t>
    </dgm:pt>
    <dgm:pt modelId="{0A2AB53B-DAC2-462D-89FB-9758E0F352F8}">
      <dgm:prSet/>
      <dgm:spPr/>
      <dgm:t>
        <a:bodyPr/>
        <a:lstStyle/>
        <a:p>
          <a:r>
            <a:rPr lang="es-419" dirty="0"/>
            <a:t>12 x 20 cm</a:t>
          </a:r>
          <a:endParaRPr lang="es-AR" dirty="0"/>
        </a:p>
      </dgm:t>
    </dgm:pt>
    <dgm:pt modelId="{7A8C4F3E-EA44-4853-8B33-3D99680D2DE2}" type="parTrans" cxnId="{150589D0-5613-4FD0-B165-574E133EC35C}">
      <dgm:prSet/>
      <dgm:spPr/>
      <dgm:t>
        <a:bodyPr/>
        <a:lstStyle/>
        <a:p>
          <a:endParaRPr lang="es-AR"/>
        </a:p>
      </dgm:t>
    </dgm:pt>
    <dgm:pt modelId="{751056D7-4799-4452-884C-E8C6498BB31E}" type="sibTrans" cxnId="{150589D0-5613-4FD0-B165-574E133EC35C}">
      <dgm:prSet/>
      <dgm:spPr/>
      <dgm:t>
        <a:bodyPr/>
        <a:lstStyle/>
        <a:p>
          <a:endParaRPr lang="es-AR"/>
        </a:p>
      </dgm:t>
    </dgm:pt>
    <dgm:pt modelId="{6BDDD355-02C2-4F4F-BA55-98DDD3FF1676}">
      <dgm:prSet/>
      <dgm:spPr/>
      <dgm:t>
        <a:bodyPr/>
        <a:lstStyle/>
        <a:p>
          <a:r>
            <a:rPr lang="es-419" dirty="0"/>
            <a:t>15 x 6 cm</a:t>
          </a:r>
          <a:endParaRPr lang="es-AR" dirty="0"/>
        </a:p>
      </dgm:t>
    </dgm:pt>
    <dgm:pt modelId="{9E9D49C4-DAF5-479B-A00A-3AF83F0A060B}" type="parTrans" cxnId="{3A95E32C-C669-4424-A1BC-9EA4BDED69AD}">
      <dgm:prSet/>
      <dgm:spPr/>
      <dgm:t>
        <a:bodyPr/>
        <a:lstStyle/>
        <a:p>
          <a:endParaRPr lang="es-AR"/>
        </a:p>
      </dgm:t>
    </dgm:pt>
    <dgm:pt modelId="{024821E4-3007-4B0B-8C7A-9293FBCF3D4B}" type="sibTrans" cxnId="{3A95E32C-C669-4424-A1BC-9EA4BDED69AD}">
      <dgm:prSet/>
      <dgm:spPr/>
      <dgm:t>
        <a:bodyPr/>
        <a:lstStyle/>
        <a:p>
          <a:endParaRPr lang="es-AR"/>
        </a:p>
      </dgm:t>
    </dgm:pt>
    <dgm:pt modelId="{5F35BB94-77B1-4E2B-B26F-094DA20F3FFB}">
      <dgm:prSet/>
      <dgm:spPr/>
      <dgm:t>
        <a:bodyPr/>
        <a:lstStyle/>
        <a:p>
          <a:r>
            <a:rPr lang="es-419" dirty="0"/>
            <a:t>25 x 8 cm</a:t>
          </a:r>
          <a:endParaRPr lang="es-AR" dirty="0"/>
        </a:p>
      </dgm:t>
    </dgm:pt>
    <dgm:pt modelId="{2A12ECFE-FE37-440D-9FC1-203A24658C25}" type="parTrans" cxnId="{FD10582C-A17C-4E24-8006-04B0A2676092}">
      <dgm:prSet/>
      <dgm:spPr/>
      <dgm:t>
        <a:bodyPr/>
        <a:lstStyle/>
        <a:p>
          <a:endParaRPr lang="es-AR"/>
        </a:p>
      </dgm:t>
    </dgm:pt>
    <dgm:pt modelId="{5B4E5CAE-F4DA-4861-AC99-2CAF288B80C0}" type="sibTrans" cxnId="{FD10582C-A17C-4E24-8006-04B0A2676092}">
      <dgm:prSet/>
      <dgm:spPr/>
      <dgm:t>
        <a:bodyPr/>
        <a:lstStyle/>
        <a:p>
          <a:endParaRPr lang="es-AR"/>
        </a:p>
      </dgm:t>
    </dgm:pt>
    <dgm:pt modelId="{D442B4B0-DD2B-4EEA-99E1-D6B40DAFBD00}">
      <dgm:prSet/>
      <dgm:spPr/>
      <dgm:t>
        <a:bodyPr/>
        <a:lstStyle/>
        <a:p>
          <a:r>
            <a:rPr lang="es-419" dirty="0"/>
            <a:t>Blanco – Azul - Lavanda</a:t>
          </a:r>
          <a:endParaRPr lang="es-AR" dirty="0"/>
        </a:p>
      </dgm:t>
    </dgm:pt>
    <dgm:pt modelId="{82136347-3A0E-4817-871E-D4A12CEF7E73}" type="parTrans" cxnId="{46D58269-996F-430F-8062-C1F57E360DD7}">
      <dgm:prSet/>
      <dgm:spPr/>
      <dgm:t>
        <a:bodyPr/>
        <a:lstStyle/>
        <a:p>
          <a:endParaRPr lang="es-AR"/>
        </a:p>
      </dgm:t>
    </dgm:pt>
    <dgm:pt modelId="{5F90AA7A-3BB2-403A-82D4-3D55569DC282}" type="sibTrans" cxnId="{46D58269-996F-430F-8062-C1F57E360DD7}">
      <dgm:prSet/>
      <dgm:spPr/>
      <dgm:t>
        <a:bodyPr/>
        <a:lstStyle/>
        <a:p>
          <a:endParaRPr lang="es-AR"/>
        </a:p>
      </dgm:t>
    </dgm:pt>
    <dgm:pt modelId="{FA142D8C-C010-4259-AA8C-7D1585E9DA81}" type="pres">
      <dgm:prSet presAssocID="{7330CC66-5CE5-42D3-BA03-E9A8FB6C220C}" presName="Name0" presStyleCnt="0">
        <dgm:presLayoutVars>
          <dgm:chMax/>
          <dgm:chPref/>
          <dgm:dir/>
        </dgm:presLayoutVars>
      </dgm:prSet>
      <dgm:spPr/>
    </dgm:pt>
    <dgm:pt modelId="{DA9944EB-7ABA-476D-8F00-77F1E10C5763}" type="pres">
      <dgm:prSet presAssocID="{248D8919-E8DC-4A1F-A60E-DEA608814296}" presName="composite" presStyleCnt="0">
        <dgm:presLayoutVars>
          <dgm:chMax val="1"/>
          <dgm:chPref val="1"/>
        </dgm:presLayoutVars>
      </dgm:prSet>
      <dgm:spPr/>
    </dgm:pt>
    <dgm:pt modelId="{CE15D572-AC50-4E8B-BFE5-06C79F6AC5EA}" type="pres">
      <dgm:prSet presAssocID="{248D8919-E8DC-4A1F-A60E-DEA608814296}" presName="Accent" presStyleLbl="trAlignAcc1" presStyleIdx="0" presStyleCnt="8">
        <dgm:presLayoutVars>
          <dgm:chMax val="0"/>
          <dgm:chPref val="0"/>
        </dgm:presLayoutVars>
      </dgm:prSet>
      <dgm:spPr/>
    </dgm:pt>
    <dgm:pt modelId="{20C25D1D-D14F-421A-A6AA-A70B7EC641FB}" type="pres">
      <dgm:prSet presAssocID="{248D8919-E8DC-4A1F-A60E-DEA608814296}" presName="Image" presStyleLbl="alignImgPlace1" presStyleIdx="0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</dgm:spPr>
    </dgm:pt>
    <dgm:pt modelId="{BA9AC2E8-26CE-4374-AF3B-2C2B18718975}" type="pres">
      <dgm:prSet presAssocID="{248D8919-E8DC-4A1F-A60E-DEA608814296}" presName="ChildComposite" presStyleCnt="0"/>
      <dgm:spPr/>
    </dgm:pt>
    <dgm:pt modelId="{989621C4-1E5D-4528-9C9B-6EB35659AAE9}" type="pres">
      <dgm:prSet presAssocID="{248D8919-E8DC-4A1F-A60E-DEA608814296}" presName="Child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A241C46E-1AE3-4D46-903D-31D7176AD67E}" type="pres">
      <dgm:prSet presAssocID="{248D8919-E8DC-4A1F-A60E-DEA608814296}" presName="Parent" presStyleLbl="revTx" presStyleIdx="0" presStyleCnt="8">
        <dgm:presLayoutVars>
          <dgm:chMax val="1"/>
          <dgm:chPref val="0"/>
          <dgm:bulletEnabled val="1"/>
        </dgm:presLayoutVars>
      </dgm:prSet>
      <dgm:spPr/>
    </dgm:pt>
    <dgm:pt modelId="{E5B51427-E5CE-4D7F-8998-9F5D1971E86F}" type="pres">
      <dgm:prSet presAssocID="{C043E1A3-5D95-4A79-A544-48009E9B1E99}" presName="sibTrans" presStyleCnt="0"/>
      <dgm:spPr/>
    </dgm:pt>
    <dgm:pt modelId="{3E4A7DE8-9F70-43C8-AF53-5462D0E85698}" type="pres">
      <dgm:prSet presAssocID="{11565FF4-7F05-4EDC-8429-3076C8AA9929}" presName="composite" presStyleCnt="0">
        <dgm:presLayoutVars>
          <dgm:chMax val="1"/>
          <dgm:chPref val="1"/>
        </dgm:presLayoutVars>
      </dgm:prSet>
      <dgm:spPr/>
    </dgm:pt>
    <dgm:pt modelId="{069BA5D3-9621-4806-8E75-332A24DC5B06}" type="pres">
      <dgm:prSet presAssocID="{11565FF4-7F05-4EDC-8429-3076C8AA9929}" presName="Accent" presStyleLbl="trAlignAcc1" presStyleIdx="1" presStyleCnt="8">
        <dgm:presLayoutVars>
          <dgm:chMax val="0"/>
          <dgm:chPref val="0"/>
        </dgm:presLayoutVars>
      </dgm:prSet>
      <dgm:spPr/>
    </dgm:pt>
    <dgm:pt modelId="{A6B60471-A23F-4435-9F4A-69C3706004FD}" type="pres">
      <dgm:prSet presAssocID="{11565FF4-7F05-4EDC-8429-3076C8AA9929}" presName="Image" presStyleLbl="alignImgPlace1" presStyleIdx="1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</dgm:spPr>
    </dgm:pt>
    <dgm:pt modelId="{48771926-D74C-4F70-8769-D5386A56A2BD}" type="pres">
      <dgm:prSet presAssocID="{11565FF4-7F05-4EDC-8429-3076C8AA9929}" presName="ChildComposite" presStyleCnt="0"/>
      <dgm:spPr/>
    </dgm:pt>
    <dgm:pt modelId="{2D798F2B-E397-4AD9-AD21-7D88898AFFA6}" type="pres">
      <dgm:prSet presAssocID="{11565FF4-7F05-4EDC-8429-3076C8AA9929}" presName="Child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A952549F-54DC-4A1B-A517-3F7CD4EF19A1}" type="pres">
      <dgm:prSet presAssocID="{11565FF4-7F05-4EDC-8429-3076C8AA9929}" presName="Parent" presStyleLbl="revTx" presStyleIdx="1" presStyleCnt="8">
        <dgm:presLayoutVars>
          <dgm:chMax val="1"/>
          <dgm:chPref val="0"/>
          <dgm:bulletEnabled val="1"/>
        </dgm:presLayoutVars>
      </dgm:prSet>
      <dgm:spPr/>
    </dgm:pt>
    <dgm:pt modelId="{835E2454-6FE4-492E-9950-9FAD3CA5DFE5}" type="pres">
      <dgm:prSet presAssocID="{22B5466E-61B1-4CB5-A2D1-0A6CF31559D9}" presName="sibTrans" presStyleCnt="0"/>
      <dgm:spPr/>
    </dgm:pt>
    <dgm:pt modelId="{06E0EACA-80F8-4329-B0D8-4447E7BE5236}" type="pres">
      <dgm:prSet presAssocID="{08CEBA58-DA0E-40C2-98DA-55E66DDC3AAF}" presName="composite" presStyleCnt="0">
        <dgm:presLayoutVars>
          <dgm:chMax val="1"/>
          <dgm:chPref val="1"/>
        </dgm:presLayoutVars>
      </dgm:prSet>
      <dgm:spPr/>
    </dgm:pt>
    <dgm:pt modelId="{6BBAFF9D-AD71-46B6-AC47-5AF28EDDA318}" type="pres">
      <dgm:prSet presAssocID="{08CEBA58-DA0E-40C2-98DA-55E66DDC3AAF}" presName="Accent" presStyleLbl="trAlignAcc1" presStyleIdx="2" presStyleCnt="8">
        <dgm:presLayoutVars>
          <dgm:chMax val="0"/>
          <dgm:chPref val="0"/>
        </dgm:presLayoutVars>
      </dgm:prSet>
      <dgm:spPr/>
    </dgm:pt>
    <dgm:pt modelId="{41191DE4-27EE-4264-856C-575BBFB70C16}" type="pres">
      <dgm:prSet presAssocID="{08CEBA58-DA0E-40C2-98DA-55E66DDC3AAF}" presName="Image" presStyleLbl="alignImgPlace1" presStyleIdx="2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</dgm:spPr>
    </dgm:pt>
    <dgm:pt modelId="{381F89CD-64F0-4756-9A40-A640C58ED799}" type="pres">
      <dgm:prSet presAssocID="{08CEBA58-DA0E-40C2-98DA-55E66DDC3AAF}" presName="ChildComposite" presStyleCnt="0"/>
      <dgm:spPr/>
    </dgm:pt>
    <dgm:pt modelId="{6AAC5660-C2AE-4ED1-A3D8-2E1EB61B7CE5}" type="pres">
      <dgm:prSet presAssocID="{08CEBA58-DA0E-40C2-98DA-55E66DDC3AAF}" presName="Child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3B0DF35D-1617-4666-8BC6-1C7FA27F77E9}" type="pres">
      <dgm:prSet presAssocID="{08CEBA58-DA0E-40C2-98DA-55E66DDC3AAF}" presName="Parent" presStyleLbl="revTx" presStyleIdx="2" presStyleCnt="8">
        <dgm:presLayoutVars>
          <dgm:chMax val="1"/>
          <dgm:chPref val="0"/>
          <dgm:bulletEnabled val="1"/>
        </dgm:presLayoutVars>
      </dgm:prSet>
      <dgm:spPr/>
    </dgm:pt>
    <dgm:pt modelId="{C82144D0-F2FE-4B92-8EC2-E36B2FF60B8A}" type="pres">
      <dgm:prSet presAssocID="{120399FB-F455-4DE7-B6CA-5B74EA96AD06}" presName="sibTrans" presStyleCnt="0"/>
      <dgm:spPr/>
    </dgm:pt>
    <dgm:pt modelId="{883CCCBD-BFEA-493D-A36B-347DBD73C828}" type="pres">
      <dgm:prSet presAssocID="{DDC4C005-EB99-4561-B963-0FF7ECFE2F28}" presName="composite" presStyleCnt="0">
        <dgm:presLayoutVars>
          <dgm:chMax val="1"/>
          <dgm:chPref val="1"/>
        </dgm:presLayoutVars>
      </dgm:prSet>
      <dgm:spPr/>
    </dgm:pt>
    <dgm:pt modelId="{00B6510C-1FDC-4EB7-A4C0-BD19993DDCFD}" type="pres">
      <dgm:prSet presAssocID="{DDC4C005-EB99-4561-B963-0FF7ECFE2F28}" presName="Accent" presStyleLbl="trAlignAcc1" presStyleIdx="3" presStyleCnt="8">
        <dgm:presLayoutVars>
          <dgm:chMax val="0"/>
          <dgm:chPref val="0"/>
        </dgm:presLayoutVars>
      </dgm:prSet>
      <dgm:spPr/>
    </dgm:pt>
    <dgm:pt modelId="{CD784D51-09AC-46F6-8439-ED5CC4B39AB9}" type="pres">
      <dgm:prSet presAssocID="{DDC4C005-EB99-4561-B963-0FF7ECFE2F28}" presName="Image" presStyleLbl="alignImgPlace1" presStyleIdx="3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l="-13000" r="-13000"/>
          </a:stretch>
        </a:blipFill>
      </dgm:spPr>
    </dgm:pt>
    <dgm:pt modelId="{AF1F6D9D-AB05-435F-9C38-6BD0734CB48F}" type="pres">
      <dgm:prSet presAssocID="{DDC4C005-EB99-4561-B963-0FF7ECFE2F28}" presName="ChildComposite" presStyleCnt="0"/>
      <dgm:spPr/>
    </dgm:pt>
    <dgm:pt modelId="{46C81392-EB2A-46A2-99CF-551E2396DACD}" type="pres">
      <dgm:prSet presAssocID="{DDC4C005-EB99-4561-B963-0FF7ECFE2F28}" presName="Child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3C72BF3C-D603-4F9E-9212-D2A8A2F6632B}" type="pres">
      <dgm:prSet presAssocID="{DDC4C005-EB99-4561-B963-0FF7ECFE2F28}" presName="Parent" presStyleLbl="revTx" presStyleIdx="3" presStyleCnt="8">
        <dgm:presLayoutVars>
          <dgm:chMax val="1"/>
          <dgm:chPref val="0"/>
          <dgm:bulletEnabled val="1"/>
        </dgm:presLayoutVars>
      </dgm:prSet>
      <dgm:spPr/>
    </dgm:pt>
    <dgm:pt modelId="{BE4240D6-5ADC-44E1-9620-D990D90FF1EF}" type="pres">
      <dgm:prSet presAssocID="{AD92636A-9753-451C-80C0-406739E8AD5E}" presName="sibTrans" presStyleCnt="0"/>
      <dgm:spPr/>
    </dgm:pt>
    <dgm:pt modelId="{B08CD2FE-694A-4176-97C7-4015DF411DF1}" type="pres">
      <dgm:prSet presAssocID="{B31E5E43-A42E-4794-99E7-BEA126BF15AA}" presName="composite" presStyleCnt="0">
        <dgm:presLayoutVars>
          <dgm:chMax val="1"/>
          <dgm:chPref val="1"/>
        </dgm:presLayoutVars>
      </dgm:prSet>
      <dgm:spPr/>
    </dgm:pt>
    <dgm:pt modelId="{6505B189-27DF-428C-A125-971A83A71122}" type="pres">
      <dgm:prSet presAssocID="{B31E5E43-A42E-4794-99E7-BEA126BF15AA}" presName="Accent" presStyleLbl="trAlignAcc1" presStyleIdx="4" presStyleCnt="8">
        <dgm:presLayoutVars>
          <dgm:chMax val="0"/>
          <dgm:chPref val="0"/>
        </dgm:presLayoutVars>
      </dgm:prSet>
      <dgm:spPr/>
    </dgm:pt>
    <dgm:pt modelId="{AF55FBB7-1D92-4C64-8398-1EA7DA74F7DD}" type="pres">
      <dgm:prSet presAssocID="{B31E5E43-A42E-4794-99E7-BEA126BF15AA}" presName="Image" presStyleLbl="alignImgPlace1" presStyleIdx="4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rcRect/>
          <a:stretch>
            <a:fillRect l="-13000" r="-13000"/>
          </a:stretch>
        </a:blipFill>
      </dgm:spPr>
    </dgm:pt>
    <dgm:pt modelId="{372863E6-D568-4098-B881-A3585316F602}" type="pres">
      <dgm:prSet presAssocID="{B31E5E43-A42E-4794-99E7-BEA126BF15AA}" presName="ChildComposite" presStyleCnt="0"/>
      <dgm:spPr/>
    </dgm:pt>
    <dgm:pt modelId="{1EE40F38-0287-4C5E-9E0E-E1CFA4C28A36}" type="pres">
      <dgm:prSet presAssocID="{B31E5E43-A42E-4794-99E7-BEA126BF15AA}" presName="Child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7DEF57B-0F9D-45AF-93A8-9371011C2B35}" type="pres">
      <dgm:prSet presAssocID="{B31E5E43-A42E-4794-99E7-BEA126BF15AA}" presName="Parent" presStyleLbl="revTx" presStyleIdx="4" presStyleCnt="8">
        <dgm:presLayoutVars>
          <dgm:chMax val="1"/>
          <dgm:chPref val="0"/>
          <dgm:bulletEnabled val="1"/>
        </dgm:presLayoutVars>
      </dgm:prSet>
      <dgm:spPr/>
    </dgm:pt>
    <dgm:pt modelId="{59469628-0E05-48C8-9EDC-C873B23158E3}" type="pres">
      <dgm:prSet presAssocID="{73AC3A26-903B-40B0-9204-DF9DC213654A}" presName="sibTrans" presStyleCnt="0"/>
      <dgm:spPr/>
    </dgm:pt>
    <dgm:pt modelId="{3B4AB9EB-3BEF-402E-A113-97D0A3D81906}" type="pres">
      <dgm:prSet presAssocID="{BBB1B3A9-4D59-4073-8869-1CB3F504D6C8}" presName="composite" presStyleCnt="0">
        <dgm:presLayoutVars>
          <dgm:chMax val="1"/>
          <dgm:chPref val="1"/>
        </dgm:presLayoutVars>
      </dgm:prSet>
      <dgm:spPr/>
    </dgm:pt>
    <dgm:pt modelId="{5060D865-0C31-4FCD-8207-ECA6B5AA64FA}" type="pres">
      <dgm:prSet presAssocID="{BBB1B3A9-4D59-4073-8869-1CB3F504D6C8}" presName="Accent" presStyleLbl="trAlignAcc1" presStyleIdx="5" presStyleCnt="8">
        <dgm:presLayoutVars>
          <dgm:chMax val="0"/>
          <dgm:chPref val="0"/>
        </dgm:presLayoutVars>
      </dgm:prSet>
      <dgm:spPr/>
    </dgm:pt>
    <dgm:pt modelId="{8A1AD70C-B345-4F8C-851B-0CA1467F75D9}" type="pres">
      <dgm:prSet presAssocID="{BBB1B3A9-4D59-4073-8869-1CB3F504D6C8}" presName="Image" presStyleLbl="alignImgPlace1" presStyleIdx="5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rcRect/>
          <a:stretch>
            <a:fillRect l="-13000" r="-13000"/>
          </a:stretch>
        </a:blipFill>
      </dgm:spPr>
    </dgm:pt>
    <dgm:pt modelId="{3E1A4882-FD58-49A4-B1C3-953A693AADB7}" type="pres">
      <dgm:prSet presAssocID="{BBB1B3A9-4D59-4073-8869-1CB3F504D6C8}" presName="ChildComposite" presStyleCnt="0"/>
      <dgm:spPr/>
    </dgm:pt>
    <dgm:pt modelId="{BDC7243C-ECCE-42F1-9812-26427BA266BE}" type="pres">
      <dgm:prSet presAssocID="{BBB1B3A9-4D59-4073-8869-1CB3F504D6C8}" presName="Child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79BA6093-99CD-4DB9-AA66-63793144FAD0}" type="pres">
      <dgm:prSet presAssocID="{BBB1B3A9-4D59-4073-8869-1CB3F504D6C8}" presName="Parent" presStyleLbl="revTx" presStyleIdx="5" presStyleCnt="8">
        <dgm:presLayoutVars>
          <dgm:chMax val="1"/>
          <dgm:chPref val="0"/>
          <dgm:bulletEnabled val="1"/>
        </dgm:presLayoutVars>
      </dgm:prSet>
      <dgm:spPr/>
    </dgm:pt>
    <dgm:pt modelId="{08C62D84-A1BC-45C3-827A-B59E04AF71FC}" type="pres">
      <dgm:prSet presAssocID="{B04259AA-FD97-47C2-BCC2-15B15F5AF9AD}" presName="sibTrans" presStyleCnt="0"/>
      <dgm:spPr/>
    </dgm:pt>
    <dgm:pt modelId="{FFF2AB65-F612-4B2B-8F74-73BF429BC67C}" type="pres">
      <dgm:prSet presAssocID="{498A0113-E52F-4DB2-8367-B11B5E66235C}" presName="composite" presStyleCnt="0">
        <dgm:presLayoutVars>
          <dgm:chMax val="1"/>
          <dgm:chPref val="1"/>
        </dgm:presLayoutVars>
      </dgm:prSet>
      <dgm:spPr/>
    </dgm:pt>
    <dgm:pt modelId="{8BA927C9-7268-4799-A83E-4185676E8B63}" type="pres">
      <dgm:prSet presAssocID="{498A0113-E52F-4DB2-8367-B11B5E66235C}" presName="Accent" presStyleLbl="trAlignAcc1" presStyleIdx="6" presStyleCnt="8">
        <dgm:presLayoutVars>
          <dgm:chMax val="0"/>
          <dgm:chPref val="0"/>
        </dgm:presLayoutVars>
      </dgm:prSet>
      <dgm:spPr/>
    </dgm:pt>
    <dgm:pt modelId="{DC4CB45E-5502-4096-AFC0-71EEE35589C2}" type="pres">
      <dgm:prSet presAssocID="{498A0113-E52F-4DB2-8367-B11B5E66235C}" presName="Image" presStyleLbl="alignImgPlace1" presStyleIdx="6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7"/>
          <a:srcRect/>
          <a:stretch>
            <a:fillRect l="-13000" r="-13000"/>
          </a:stretch>
        </a:blipFill>
      </dgm:spPr>
    </dgm:pt>
    <dgm:pt modelId="{340CD293-A323-45BE-99F1-579C234AB1D5}" type="pres">
      <dgm:prSet presAssocID="{498A0113-E52F-4DB2-8367-B11B5E66235C}" presName="ChildComposite" presStyleCnt="0"/>
      <dgm:spPr/>
    </dgm:pt>
    <dgm:pt modelId="{FBCB2AF4-EBA3-4986-AEE7-C7C98C2F8FF3}" type="pres">
      <dgm:prSet presAssocID="{498A0113-E52F-4DB2-8367-B11B5E66235C}" presName="Child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63D8A656-D6F9-48E4-974B-FDE414887A7A}" type="pres">
      <dgm:prSet presAssocID="{498A0113-E52F-4DB2-8367-B11B5E66235C}" presName="Parent" presStyleLbl="revTx" presStyleIdx="6" presStyleCnt="8">
        <dgm:presLayoutVars>
          <dgm:chMax val="1"/>
          <dgm:chPref val="0"/>
          <dgm:bulletEnabled val="1"/>
        </dgm:presLayoutVars>
      </dgm:prSet>
      <dgm:spPr/>
    </dgm:pt>
    <dgm:pt modelId="{F468FF02-D7A3-4288-A37D-799539880910}" type="pres">
      <dgm:prSet presAssocID="{810805CF-EB43-449F-979E-21CC3670674A}" presName="sibTrans" presStyleCnt="0"/>
      <dgm:spPr/>
    </dgm:pt>
    <dgm:pt modelId="{689AEEB7-3E51-43A5-A9E7-F8257BBF36D3}" type="pres">
      <dgm:prSet presAssocID="{4C57ED4D-E756-420B-858A-36C2CD001136}" presName="composite" presStyleCnt="0">
        <dgm:presLayoutVars>
          <dgm:chMax val="1"/>
          <dgm:chPref val="1"/>
        </dgm:presLayoutVars>
      </dgm:prSet>
      <dgm:spPr/>
    </dgm:pt>
    <dgm:pt modelId="{11A5353D-CA6E-4157-AADC-D12EFA598EB6}" type="pres">
      <dgm:prSet presAssocID="{4C57ED4D-E756-420B-858A-36C2CD001136}" presName="Accent" presStyleLbl="trAlignAcc1" presStyleIdx="7" presStyleCnt="8">
        <dgm:presLayoutVars>
          <dgm:chMax val="0"/>
          <dgm:chPref val="0"/>
        </dgm:presLayoutVars>
      </dgm:prSet>
      <dgm:spPr/>
    </dgm:pt>
    <dgm:pt modelId="{2959F1E8-CAD7-481B-9D44-283559851D1B}" type="pres">
      <dgm:prSet presAssocID="{4C57ED4D-E756-420B-858A-36C2CD001136}" presName="Image" presStyleLbl="alignImgPlace1" presStyleIdx="7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8"/>
          <a:srcRect/>
          <a:stretch>
            <a:fillRect l="-13000" r="-13000"/>
          </a:stretch>
        </a:blipFill>
      </dgm:spPr>
    </dgm:pt>
    <dgm:pt modelId="{AEEE9527-2366-4DB1-B6D6-FB4E8C62433A}" type="pres">
      <dgm:prSet presAssocID="{4C57ED4D-E756-420B-858A-36C2CD001136}" presName="ChildComposite" presStyleCnt="0"/>
      <dgm:spPr/>
    </dgm:pt>
    <dgm:pt modelId="{AB2E12D0-E1C2-4521-B3FC-6E2B7D83277C}" type="pres">
      <dgm:prSet presAssocID="{4C57ED4D-E756-420B-858A-36C2CD001136}" presName="Child" presStyleLbl="node1" presStyleIdx="7" presStyleCnt="8">
        <dgm:presLayoutVars>
          <dgm:chMax val="0"/>
          <dgm:chPref val="0"/>
          <dgm:bulletEnabled val="1"/>
        </dgm:presLayoutVars>
      </dgm:prSet>
      <dgm:spPr/>
    </dgm:pt>
    <dgm:pt modelId="{F45D6C17-1CDA-47E5-AD25-E9C82D5357F2}" type="pres">
      <dgm:prSet presAssocID="{4C57ED4D-E756-420B-858A-36C2CD001136}" presName="Parent" presStyleLbl="revTx" presStyleIdx="7" presStyleCnt="8">
        <dgm:presLayoutVars>
          <dgm:chMax val="1"/>
          <dgm:chPref val="0"/>
          <dgm:bulletEnabled val="1"/>
        </dgm:presLayoutVars>
      </dgm:prSet>
      <dgm:spPr/>
    </dgm:pt>
  </dgm:ptLst>
  <dgm:cxnLst>
    <dgm:cxn modelId="{5D145B00-774A-45DA-9C7E-68F9B2947C1E}" srcId="{7330CC66-5CE5-42D3-BA03-E9A8FB6C220C}" destId="{BBB1B3A9-4D59-4073-8869-1CB3F504D6C8}" srcOrd="5" destOrd="0" parTransId="{AF606EF8-1B07-4BDE-93ED-589138A1D1F9}" sibTransId="{B04259AA-FD97-47C2-BCC2-15B15F5AF9AD}"/>
    <dgm:cxn modelId="{C1707800-D076-4C05-A96E-46E6CA116A01}" srcId="{7330CC66-5CE5-42D3-BA03-E9A8FB6C220C}" destId="{248D8919-E8DC-4A1F-A60E-DEA608814296}" srcOrd="0" destOrd="0" parTransId="{4BF7EB13-C24E-43EF-B0F5-750AC531EDD9}" sibTransId="{C043E1A3-5D95-4A79-A544-48009E9B1E99}"/>
    <dgm:cxn modelId="{A0949A07-C8CD-4788-B709-5735C125D15F}" srcId="{11565FF4-7F05-4EDC-8429-3076C8AA9929}" destId="{F7596804-227F-4B29-8889-D375E393AE62}" srcOrd="0" destOrd="0" parTransId="{6B57D394-3E33-4BAC-8CCC-C05B48DB1560}" sibTransId="{8D3795C4-9BDB-4D42-9DDB-D78FC74D83F3}"/>
    <dgm:cxn modelId="{2270650B-0231-4EA6-8AC5-2E65552462B7}" srcId="{7330CC66-5CE5-42D3-BA03-E9A8FB6C220C}" destId="{4C57ED4D-E756-420B-858A-36C2CD001136}" srcOrd="7" destOrd="0" parTransId="{73F5D7A0-23AC-4FE8-A03F-BA4241BFA1E3}" sibTransId="{86FC79B2-8487-42DF-9AF0-5223BD531854}"/>
    <dgm:cxn modelId="{EC8B8B11-DF34-444B-BB15-833374FCBCC2}" srcId="{08CEBA58-DA0E-40C2-98DA-55E66DDC3AAF}" destId="{CE2EEB88-EE57-4ED1-B9C0-E8CDB773CD55}" srcOrd="0" destOrd="0" parTransId="{2D8A47B6-114C-4890-8C19-CC048D00B77B}" sibTransId="{BEC4DE21-8EEA-431C-BFE6-A47530934277}"/>
    <dgm:cxn modelId="{D444861C-C49A-47A1-A7A8-133D7AA3D4C3}" type="presOf" srcId="{BBB1B3A9-4D59-4073-8869-1CB3F504D6C8}" destId="{79BA6093-99CD-4DB9-AA66-63793144FAD0}" srcOrd="0" destOrd="0" presId="urn:microsoft.com/office/officeart/2008/layout/CaptionedPictures"/>
    <dgm:cxn modelId="{FD10582C-A17C-4E24-8006-04B0A2676092}" srcId="{498A0113-E52F-4DB2-8367-B11B5E66235C}" destId="{5F35BB94-77B1-4E2B-B26F-094DA20F3FFB}" srcOrd="0" destOrd="0" parTransId="{2A12ECFE-FE37-440D-9FC1-203A24658C25}" sibTransId="{5B4E5CAE-F4DA-4861-AC99-2CAF288B80C0}"/>
    <dgm:cxn modelId="{3A95E32C-C669-4424-A1BC-9EA4BDED69AD}" srcId="{BBB1B3A9-4D59-4073-8869-1CB3F504D6C8}" destId="{6BDDD355-02C2-4F4F-BA55-98DDD3FF1676}" srcOrd="0" destOrd="0" parTransId="{9E9D49C4-DAF5-479B-A00A-3AF83F0A060B}" sibTransId="{024821E4-3007-4B0B-8C7A-9293FBCF3D4B}"/>
    <dgm:cxn modelId="{F164C12D-AA33-4E1F-9E96-9EDFBE2F398F}" type="presOf" srcId="{08CEBA58-DA0E-40C2-98DA-55E66DDC3AAF}" destId="{3B0DF35D-1617-4666-8BC6-1C7FA27F77E9}" srcOrd="0" destOrd="0" presId="urn:microsoft.com/office/officeart/2008/layout/CaptionedPictures"/>
    <dgm:cxn modelId="{AF372133-3A73-4481-AE30-13E058F1EF7E}" type="presOf" srcId="{B31E5E43-A42E-4794-99E7-BEA126BF15AA}" destId="{47DEF57B-0F9D-45AF-93A8-9371011C2B35}" srcOrd="0" destOrd="0" presId="urn:microsoft.com/office/officeart/2008/layout/CaptionedPictures"/>
    <dgm:cxn modelId="{65B33F41-3433-4A8C-905F-7506763EB066}" srcId="{DDC4C005-EB99-4561-B963-0FF7ECFE2F28}" destId="{CB6DF919-C1E8-47BE-BDA9-8A0C6F914D86}" srcOrd="0" destOrd="0" parTransId="{CB8963F3-DF4F-4297-91AB-9959648C6285}" sibTransId="{DB2034CB-D387-4DD4-B23E-0BFAA8B49A49}"/>
    <dgm:cxn modelId="{D767B642-435A-4488-901B-4C7C6573E9BD}" type="presOf" srcId="{D442B4B0-DD2B-4EEA-99E1-D6B40DAFBD00}" destId="{AB2E12D0-E1C2-4521-B3FC-6E2B7D83277C}" srcOrd="0" destOrd="0" presId="urn:microsoft.com/office/officeart/2008/layout/CaptionedPictures"/>
    <dgm:cxn modelId="{26FC1C47-D8DC-4DBB-B369-CE91B3F34868}" type="presOf" srcId="{00A9BBDA-023A-4B9B-9E0E-178CBD78FF8E}" destId="{46C81392-EB2A-46A2-99CF-551E2396DACD}" srcOrd="0" destOrd="1" presId="urn:microsoft.com/office/officeart/2008/layout/CaptionedPictures"/>
    <dgm:cxn modelId="{071FBF47-6E06-4107-B880-D1A00D030270}" type="presOf" srcId="{5F35BB94-77B1-4E2B-B26F-094DA20F3FFB}" destId="{FBCB2AF4-EBA3-4986-AEE7-C7C98C2F8FF3}" srcOrd="0" destOrd="0" presId="urn:microsoft.com/office/officeart/2008/layout/CaptionedPictures"/>
    <dgm:cxn modelId="{46D58269-996F-430F-8062-C1F57E360DD7}" srcId="{4C57ED4D-E756-420B-858A-36C2CD001136}" destId="{D442B4B0-DD2B-4EEA-99E1-D6B40DAFBD00}" srcOrd="0" destOrd="0" parTransId="{82136347-3A0E-4817-871E-D4A12CEF7E73}" sibTransId="{5F90AA7A-3BB2-403A-82D4-3D55569DC282}"/>
    <dgm:cxn modelId="{E781724A-200F-4A4A-A535-960476458040}" srcId="{7330CC66-5CE5-42D3-BA03-E9A8FB6C220C}" destId="{B31E5E43-A42E-4794-99E7-BEA126BF15AA}" srcOrd="4" destOrd="0" parTransId="{82B5BBF2-03E9-4B8A-9636-734FAE5747BD}" sibTransId="{73AC3A26-903B-40B0-9204-DF9DC213654A}"/>
    <dgm:cxn modelId="{E92C4A4F-F741-4BF6-8E28-C6607AB1AAD6}" srcId="{7330CC66-5CE5-42D3-BA03-E9A8FB6C220C}" destId="{498A0113-E52F-4DB2-8367-B11B5E66235C}" srcOrd="6" destOrd="0" parTransId="{7D11C24A-4693-4DF1-9328-A08D1B4C026A}" sibTransId="{810805CF-EB43-449F-979E-21CC3670674A}"/>
    <dgm:cxn modelId="{19033270-2906-4393-8B19-776228DAA494}" type="presOf" srcId="{498A0113-E52F-4DB2-8367-B11B5E66235C}" destId="{63D8A656-D6F9-48E4-974B-FDE414887A7A}" srcOrd="0" destOrd="0" presId="urn:microsoft.com/office/officeart/2008/layout/CaptionedPictures"/>
    <dgm:cxn modelId="{2F4B4158-6B38-4287-BDEA-E9834F84849B}" type="presOf" srcId="{7330CC66-5CE5-42D3-BA03-E9A8FB6C220C}" destId="{FA142D8C-C010-4259-AA8C-7D1585E9DA81}" srcOrd="0" destOrd="0" presId="urn:microsoft.com/office/officeart/2008/layout/CaptionedPictures"/>
    <dgm:cxn modelId="{642E9958-FB57-421F-B2D8-6CDCF9CADA60}" type="presOf" srcId="{F7596804-227F-4B29-8889-D375E393AE62}" destId="{2D798F2B-E397-4AD9-AD21-7D88898AFFA6}" srcOrd="0" destOrd="0" presId="urn:microsoft.com/office/officeart/2008/layout/CaptionedPictures"/>
    <dgm:cxn modelId="{4431B879-5683-4E4C-8322-BFC3332F2759}" type="presOf" srcId="{6BDDD355-02C2-4F4F-BA55-98DDD3FF1676}" destId="{BDC7243C-ECCE-42F1-9812-26427BA266BE}" srcOrd="0" destOrd="0" presId="urn:microsoft.com/office/officeart/2008/layout/CaptionedPictures"/>
    <dgm:cxn modelId="{CE4B797C-1B33-40DF-ACE0-129088412855}" type="presOf" srcId="{4C57ED4D-E756-420B-858A-36C2CD001136}" destId="{F45D6C17-1CDA-47E5-AD25-E9C82D5357F2}" srcOrd="0" destOrd="0" presId="urn:microsoft.com/office/officeart/2008/layout/CaptionedPictures"/>
    <dgm:cxn modelId="{61E9D28B-43B7-4134-8BA7-0098343DBD9C}" srcId="{7330CC66-5CE5-42D3-BA03-E9A8FB6C220C}" destId="{11565FF4-7F05-4EDC-8429-3076C8AA9929}" srcOrd="1" destOrd="0" parTransId="{3561AA2C-89C6-487A-BE26-3CE4A6DA4383}" sibTransId="{22B5466E-61B1-4CB5-A2D1-0A6CF31559D9}"/>
    <dgm:cxn modelId="{92877391-58F3-48BD-A528-D92C8CC95597}" srcId="{7330CC66-5CE5-42D3-BA03-E9A8FB6C220C}" destId="{DDC4C005-EB99-4561-B963-0FF7ECFE2F28}" srcOrd="3" destOrd="0" parTransId="{81269495-5183-4403-8F89-BF62C9812DEA}" sibTransId="{AD92636A-9753-451C-80C0-406739E8AD5E}"/>
    <dgm:cxn modelId="{97F3E19D-6A19-47D1-BD2E-C52A2FA643FF}" srcId="{DDC4C005-EB99-4561-B963-0FF7ECFE2F28}" destId="{00A9BBDA-023A-4B9B-9E0E-178CBD78FF8E}" srcOrd="1" destOrd="0" parTransId="{BDA5FABB-0B5D-43AF-85A6-E134DF76C0B0}" sibTransId="{CD3DF655-6B55-4454-8808-4E4E7A06EFBA}"/>
    <dgm:cxn modelId="{C82365A4-5854-4F8C-98DD-E6EB8D8301BF}" srcId="{7330CC66-5CE5-42D3-BA03-E9A8FB6C220C}" destId="{08CEBA58-DA0E-40C2-98DA-55E66DDC3AAF}" srcOrd="2" destOrd="0" parTransId="{D4A0C9E5-88AA-4358-8544-96E78528CA53}" sibTransId="{120399FB-F455-4DE7-B6CA-5B74EA96AD06}"/>
    <dgm:cxn modelId="{E75452C0-958A-4277-8BC7-E1FFA0B494B7}" srcId="{248D8919-E8DC-4A1F-A60E-DEA608814296}" destId="{68FA96D8-98B2-4519-9FC6-D1E173CE0CBC}" srcOrd="0" destOrd="0" parTransId="{43200EC6-BEAF-4083-A107-C4DC34970B07}" sibTransId="{216E44ED-7DC9-46EF-93CA-559CEEDD376F}"/>
    <dgm:cxn modelId="{84057EC0-6C2C-4A28-871D-D1069C80893E}" type="presOf" srcId="{11565FF4-7F05-4EDC-8429-3076C8AA9929}" destId="{A952549F-54DC-4A1B-A517-3F7CD4EF19A1}" srcOrd="0" destOrd="0" presId="urn:microsoft.com/office/officeart/2008/layout/CaptionedPictures"/>
    <dgm:cxn modelId="{75D5C0C3-4956-43E1-974D-F92D5CCC96B8}" type="presOf" srcId="{CE2EEB88-EE57-4ED1-B9C0-E8CDB773CD55}" destId="{6AAC5660-C2AE-4ED1-A3D8-2E1EB61B7CE5}" srcOrd="0" destOrd="0" presId="urn:microsoft.com/office/officeart/2008/layout/CaptionedPictures"/>
    <dgm:cxn modelId="{7356F2C5-42C8-49D2-871A-BF0F990E5584}" type="presOf" srcId="{68FA96D8-98B2-4519-9FC6-D1E173CE0CBC}" destId="{989621C4-1E5D-4528-9C9B-6EB35659AAE9}" srcOrd="0" destOrd="0" presId="urn:microsoft.com/office/officeart/2008/layout/CaptionedPictures"/>
    <dgm:cxn modelId="{A96F8FCE-ADBB-4084-B111-537BB26152C4}" type="presOf" srcId="{248D8919-E8DC-4A1F-A60E-DEA608814296}" destId="{A241C46E-1AE3-4D46-903D-31D7176AD67E}" srcOrd="0" destOrd="0" presId="urn:microsoft.com/office/officeart/2008/layout/CaptionedPictures"/>
    <dgm:cxn modelId="{150589D0-5613-4FD0-B165-574E133EC35C}" srcId="{B31E5E43-A42E-4794-99E7-BEA126BF15AA}" destId="{0A2AB53B-DAC2-462D-89FB-9758E0F352F8}" srcOrd="0" destOrd="0" parTransId="{7A8C4F3E-EA44-4853-8B33-3D99680D2DE2}" sibTransId="{751056D7-4799-4452-884C-E8C6498BB31E}"/>
    <dgm:cxn modelId="{AE495FE2-3063-4D5B-8F06-AF31EAB491F0}" type="presOf" srcId="{CB6DF919-C1E8-47BE-BDA9-8A0C6F914D86}" destId="{46C81392-EB2A-46A2-99CF-551E2396DACD}" srcOrd="0" destOrd="0" presId="urn:microsoft.com/office/officeart/2008/layout/CaptionedPictures"/>
    <dgm:cxn modelId="{F777B0EC-BE95-4935-8A1D-7678B56150BE}" type="presOf" srcId="{DDC4C005-EB99-4561-B963-0FF7ECFE2F28}" destId="{3C72BF3C-D603-4F9E-9212-D2A8A2F6632B}" srcOrd="0" destOrd="0" presId="urn:microsoft.com/office/officeart/2008/layout/CaptionedPictures"/>
    <dgm:cxn modelId="{5DAA04FB-8F8E-4BA2-A7F4-D6F792330AF0}" type="presOf" srcId="{0A2AB53B-DAC2-462D-89FB-9758E0F352F8}" destId="{1EE40F38-0287-4C5E-9E0E-E1CFA4C28A36}" srcOrd="0" destOrd="0" presId="urn:microsoft.com/office/officeart/2008/layout/CaptionedPictures"/>
    <dgm:cxn modelId="{513A0748-086E-473D-94D3-2412432B262F}" type="presParOf" srcId="{FA142D8C-C010-4259-AA8C-7D1585E9DA81}" destId="{DA9944EB-7ABA-476D-8F00-77F1E10C5763}" srcOrd="0" destOrd="0" presId="urn:microsoft.com/office/officeart/2008/layout/CaptionedPictures"/>
    <dgm:cxn modelId="{FE1E1048-A503-4B45-B4C4-721603FFF085}" type="presParOf" srcId="{DA9944EB-7ABA-476D-8F00-77F1E10C5763}" destId="{CE15D572-AC50-4E8B-BFE5-06C79F6AC5EA}" srcOrd="0" destOrd="0" presId="urn:microsoft.com/office/officeart/2008/layout/CaptionedPictures"/>
    <dgm:cxn modelId="{798F4996-FC7A-4F20-BF23-96E7AD0E4D0E}" type="presParOf" srcId="{DA9944EB-7ABA-476D-8F00-77F1E10C5763}" destId="{20C25D1D-D14F-421A-A6AA-A70B7EC641FB}" srcOrd="1" destOrd="0" presId="urn:microsoft.com/office/officeart/2008/layout/CaptionedPictures"/>
    <dgm:cxn modelId="{D6B381A1-1870-4430-9A5A-FCDC6BEBD4C5}" type="presParOf" srcId="{DA9944EB-7ABA-476D-8F00-77F1E10C5763}" destId="{BA9AC2E8-26CE-4374-AF3B-2C2B18718975}" srcOrd="2" destOrd="0" presId="urn:microsoft.com/office/officeart/2008/layout/CaptionedPictures"/>
    <dgm:cxn modelId="{04900FD9-186D-407D-AB9E-7D27A4319557}" type="presParOf" srcId="{BA9AC2E8-26CE-4374-AF3B-2C2B18718975}" destId="{989621C4-1E5D-4528-9C9B-6EB35659AAE9}" srcOrd="0" destOrd="0" presId="urn:microsoft.com/office/officeart/2008/layout/CaptionedPictures"/>
    <dgm:cxn modelId="{E17AF387-B22D-494C-B61A-1CCBAC3C4BBB}" type="presParOf" srcId="{BA9AC2E8-26CE-4374-AF3B-2C2B18718975}" destId="{A241C46E-1AE3-4D46-903D-31D7176AD67E}" srcOrd="1" destOrd="0" presId="urn:microsoft.com/office/officeart/2008/layout/CaptionedPictures"/>
    <dgm:cxn modelId="{9D55DE6A-3ED9-4E1C-846C-3F2B3AF5BA5D}" type="presParOf" srcId="{FA142D8C-C010-4259-AA8C-7D1585E9DA81}" destId="{E5B51427-E5CE-4D7F-8998-9F5D1971E86F}" srcOrd="1" destOrd="0" presId="urn:microsoft.com/office/officeart/2008/layout/CaptionedPictures"/>
    <dgm:cxn modelId="{2975A46D-2C16-4F59-861C-35768C8221DF}" type="presParOf" srcId="{FA142D8C-C010-4259-AA8C-7D1585E9DA81}" destId="{3E4A7DE8-9F70-43C8-AF53-5462D0E85698}" srcOrd="2" destOrd="0" presId="urn:microsoft.com/office/officeart/2008/layout/CaptionedPictures"/>
    <dgm:cxn modelId="{BD0E3B40-846B-427B-A505-D7E50E24DC05}" type="presParOf" srcId="{3E4A7DE8-9F70-43C8-AF53-5462D0E85698}" destId="{069BA5D3-9621-4806-8E75-332A24DC5B06}" srcOrd="0" destOrd="0" presId="urn:microsoft.com/office/officeart/2008/layout/CaptionedPictures"/>
    <dgm:cxn modelId="{D185CE51-7CB6-4178-9109-262706F71DFD}" type="presParOf" srcId="{3E4A7DE8-9F70-43C8-AF53-5462D0E85698}" destId="{A6B60471-A23F-4435-9F4A-69C3706004FD}" srcOrd="1" destOrd="0" presId="urn:microsoft.com/office/officeart/2008/layout/CaptionedPictures"/>
    <dgm:cxn modelId="{BD5D5128-D0B8-4175-8DD4-A946E73056EE}" type="presParOf" srcId="{3E4A7DE8-9F70-43C8-AF53-5462D0E85698}" destId="{48771926-D74C-4F70-8769-D5386A56A2BD}" srcOrd="2" destOrd="0" presId="urn:microsoft.com/office/officeart/2008/layout/CaptionedPictures"/>
    <dgm:cxn modelId="{4FCF48D9-B201-46AC-BD62-1BEA3639FAC2}" type="presParOf" srcId="{48771926-D74C-4F70-8769-D5386A56A2BD}" destId="{2D798F2B-E397-4AD9-AD21-7D88898AFFA6}" srcOrd="0" destOrd="0" presId="urn:microsoft.com/office/officeart/2008/layout/CaptionedPictures"/>
    <dgm:cxn modelId="{089B7410-AEB7-458E-9998-394ABCE0A232}" type="presParOf" srcId="{48771926-D74C-4F70-8769-D5386A56A2BD}" destId="{A952549F-54DC-4A1B-A517-3F7CD4EF19A1}" srcOrd="1" destOrd="0" presId="urn:microsoft.com/office/officeart/2008/layout/CaptionedPictures"/>
    <dgm:cxn modelId="{1438C572-0BA8-43D8-ACF3-FED9E5F2C8E2}" type="presParOf" srcId="{FA142D8C-C010-4259-AA8C-7D1585E9DA81}" destId="{835E2454-6FE4-492E-9950-9FAD3CA5DFE5}" srcOrd="3" destOrd="0" presId="urn:microsoft.com/office/officeart/2008/layout/CaptionedPictures"/>
    <dgm:cxn modelId="{7AEB3844-F117-49FE-824E-EDB0FBFE940B}" type="presParOf" srcId="{FA142D8C-C010-4259-AA8C-7D1585E9DA81}" destId="{06E0EACA-80F8-4329-B0D8-4447E7BE5236}" srcOrd="4" destOrd="0" presId="urn:microsoft.com/office/officeart/2008/layout/CaptionedPictures"/>
    <dgm:cxn modelId="{7EE0A8C6-3AE1-4508-B4C0-21FE147080FF}" type="presParOf" srcId="{06E0EACA-80F8-4329-B0D8-4447E7BE5236}" destId="{6BBAFF9D-AD71-46B6-AC47-5AF28EDDA318}" srcOrd="0" destOrd="0" presId="urn:microsoft.com/office/officeart/2008/layout/CaptionedPictures"/>
    <dgm:cxn modelId="{4503E392-9F15-44E5-8617-4C910660B437}" type="presParOf" srcId="{06E0EACA-80F8-4329-B0D8-4447E7BE5236}" destId="{41191DE4-27EE-4264-856C-575BBFB70C16}" srcOrd="1" destOrd="0" presId="urn:microsoft.com/office/officeart/2008/layout/CaptionedPictures"/>
    <dgm:cxn modelId="{5D99E8BF-8E1F-45CF-A5DD-64CE1114F066}" type="presParOf" srcId="{06E0EACA-80F8-4329-B0D8-4447E7BE5236}" destId="{381F89CD-64F0-4756-9A40-A640C58ED799}" srcOrd="2" destOrd="0" presId="urn:microsoft.com/office/officeart/2008/layout/CaptionedPictures"/>
    <dgm:cxn modelId="{E138129F-85B3-4FE2-902C-2E805D63F060}" type="presParOf" srcId="{381F89CD-64F0-4756-9A40-A640C58ED799}" destId="{6AAC5660-C2AE-4ED1-A3D8-2E1EB61B7CE5}" srcOrd="0" destOrd="0" presId="urn:microsoft.com/office/officeart/2008/layout/CaptionedPictures"/>
    <dgm:cxn modelId="{F12C13A2-07D4-455D-ADC0-8AE32AF9008C}" type="presParOf" srcId="{381F89CD-64F0-4756-9A40-A640C58ED799}" destId="{3B0DF35D-1617-4666-8BC6-1C7FA27F77E9}" srcOrd="1" destOrd="0" presId="urn:microsoft.com/office/officeart/2008/layout/CaptionedPictures"/>
    <dgm:cxn modelId="{FDFA3D58-8F35-42EA-917E-07B7DE9CC6E6}" type="presParOf" srcId="{FA142D8C-C010-4259-AA8C-7D1585E9DA81}" destId="{C82144D0-F2FE-4B92-8EC2-E36B2FF60B8A}" srcOrd="5" destOrd="0" presId="urn:microsoft.com/office/officeart/2008/layout/CaptionedPictures"/>
    <dgm:cxn modelId="{42473A75-05F1-486F-9336-D46AECEC5B11}" type="presParOf" srcId="{FA142D8C-C010-4259-AA8C-7D1585E9DA81}" destId="{883CCCBD-BFEA-493D-A36B-347DBD73C828}" srcOrd="6" destOrd="0" presId="urn:microsoft.com/office/officeart/2008/layout/CaptionedPictures"/>
    <dgm:cxn modelId="{A71EFB89-5DAC-4670-9B25-01D65792E978}" type="presParOf" srcId="{883CCCBD-BFEA-493D-A36B-347DBD73C828}" destId="{00B6510C-1FDC-4EB7-A4C0-BD19993DDCFD}" srcOrd="0" destOrd="0" presId="urn:microsoft.com/office/officeart/2008/layout/CaptionedPictures"/>
    <dgm:cxn modelId="{F6EB5D5B-EE60-4EFA-9F43-7DE2155DA7D0}" type="presParOf" srcId="{883CCCBD-BFEA-493D-A36B-347DBD73C828}" destId="{CD784D51-09AC-46F6-8439-ED5CC4B39AB9}" srcOrd="1" destOrd="0" presId="urn:microsoft.com/office/officeart/2008/layout/CaptionedPictures"/>
    <dgm:cxn modelId="{A29BBDDE-D561-4A71-855F-546952EAD75F}" type="presParOf" srcId="{883CCCBD-BFEA-493D-A36B-347DBD73C828}" destId="{AF1F6D9D-AB05-435F-9C38-6BD0734CB48F}" srcOrd="2" destOrd="0" presId="urn:microsoft.com/office/officeart/2008/layout/CaptionedPictures"/>
    <dgm:cxn modelId="{1E94E3B1-0ABA-415E-930D-FED54E1BC1F3}" type="presParOf" srcId="{AF1F6D9D-AB05-435F-9C38-6BD0734CB48F}" destId="{46C81392-EB2A-46A2-99CF-551E2396DACD}" srcOrd="0" destOrd="0" presId="urn:microsoft.com/office/officeart/2008/layout/CaptionedPictures"/>
    <dgm:cxn modelId="{EA9EE3B3-94B9-40B3-B11C-A0FD7A8ED6C0}" type="presParOf" srcId="{AF1F6D9D-AB05-435F-9C38-6BD0734CB48F}" destId="{3C72BF3C-D603-4F9E-9212-D2A8A2F6632B}" srcOrd="1" destOrd="0" presId="urn:microsoft.com/office/officeart/2008/layout/CaptionedPictures"/>
    <dgm:cxn modelId="{0CD54C98-F2D9-407C-A813-6EBD2B89B80D}" type="presParOf" srcId="{FA142D8C-C010-4259-AA8C-7D1585E9DA81}" destId="{BE4240D6-5ADC-44E1-9620-D990D90FF1EF}" srcOrd="7" destOrd="0" presId="urn:microsoft.com/office/officeart/2008/layout/CaptionedPictures"/>
    <dgm:cxn modelId="{81161531-50D8-4571-B4EA-446914728AE6}" type="presParOf" srcId="{FA142D8C-C010-4259-AA8C-7D1585E9DA81}" destId="{B08CD2FE-694A-4176-97C7-4015DF411DF1}" srcOrd="8" destOrd="0" presId="urn:microsoft.com/office/officeart/2008/layout/CaptionedPictures"/>
    <dgm:cxn modelId="{D617B425-09EE-405E-B2E9-724C4082BE41}" type="presParOf" srcId="{B08CD2FE-694A-4176-97C7-4015DF411DF1}" destId="{6505B189-27DF-428C-A125-971A83A71122}" srcOrd="0" destOrd="0" presId="urn:microsoft.com/office/officeart/2008/layout/CaptionedPictures"/>
    <dgm:cxn modelId="{2D6F40ED-49BE-446C-8874-1744FC998CF9}" type="presParOf" srcId="{B08CD2FE-694A-4176-97C7-4015DF411DF1}" destId="{AF55FBB7-1D92-4C64-8398-1EA7DA74F7DD}" srcOrd="1" destOrd="0" presId="urn:microsoft.com/office/officeart/2008/layout/CaptionedPictures"/>
    <dgm:cxn modelId="{FD9A4145-9B26-407E-BCE7-D0E7A0F75CD7}" type="presParOf" srcId="{B08CD2FE-694A-4176-97C7-4015DF411DF1}" destId="{372863E6-D568-4098-B881-A3585316F602}" srcOrd="2" destOrd="0" presId="urn:microsoft.com/office/officeart/2008/layout/CaptionedPictures"/>
    <dgm:cxn modelId="{1392B16D-B55F-47B2-B7C3-1F0F01C98383}" type="presParOf" srcId="{372863E6-D568-4098-B881-A3585316F602}" destId="{1EE40F38-0287-4C5E-9E0E-E1CFA4C28A36}" srcOrd="0" destOrd="0" presId="urn:microsoft.com/office/officeart/2008/layout/CaptionedPictures"/>
    <dgm:cxn modelId="{FB87C362-57CE-4565-89D3-37EA0B3EC033}" type="presParOf" srcId="{372863E6-D568-4098-B881-A3585316F602}" destId="{47DEF57B-0F9D-45AF-93A8-9371011C2B35}" srcOrd="1" destOrd="0" presId="urn:microsoft.com/office/officeart/2008/layout/CaptionedPictures"/>
    <dgm:cxn modelId="{233740CB-2149-43C0-9635-52EA2D850C01}" type="presParOf" srcId="{FA142D8C-C010-4259-AA8C-7D1585E9DA81}" destId="{59469628-0E05-48C8-9EDC-C873B23158E3}" srcOrd="9" destOrd="0" presId="urn:microsoft.com/office/officeart/2008/layout/CaptionedPictures"/>
    <dgm:cxn modelId="{05500999-369B-4FEB-9038-BA7D776F2E0B}" type="presParOf" srcId="{FA142D8C-C010-4259-AA8C-7D1585E9DA81}" destId="{3B4AB9EB-3BEF-402E-A113-97D0A3D81906}" srcOrd="10" destOrd="0" presId="urn:microsoft.com/office/officeart/2008/layout/CaptionedPictures"/>
    <dgm:cxn modelId="{86A4F54C-C31C-4B92-A6CF-8B32DB51DA12}" type="presParOf" srcId="{3B4AB9EB-3BEF-402E-A113-97D0A3D81906}" destId="{5060D865-0C31-4FCD-8207-ECA6B5AA64FA}" srcOrd="0" destOrd="0" presId="urn:microsoft.com/office/officeart/2008/layout/CaptionedPictures"/>
    <dgm:cxn modelId="{DF25B7A7-1F8F-483F-80A2-71ABFD492C86}" type="presParOf" srcId="{3B4AB9EB-3BEF-402E-A113-97D0A3D81906}" destId="{8A1AD70C-B345-4F8C-851B-0CA1467F75D9}" srcOrd="1" destOrd="0" presId="urn:microsoft.com/office/officeart/2008/layout/CaptionedPictures"/>
    <dgm:cxn modelId="{E4C0760A-9ECB-4B13-BC92-09DE1DE315CC}" type="presParOf" srcId="{3B4AB9EB-3BEF-402E-A113-97D0A3D81906}" destId="{3E1A4882-FD58-49A4-B1C3-953A693AADB7}" srcOrd="2" destOrd="0" presId="urn:microsoft.com/office/officeart/2008/layout/CaptionedPictures"/>
    <dgm:cxn modelId="{A2092B8A-AAE7-481B-B60A-9EF4E9F946E2}" type="presParOf" srcId="{3E1A4882-FD58-49A4-B1C3-953A693AADB7}" destId="{BDC7243C-ECCE-42F1-9812-26427BA266BE}" srcOrd="0" destOrd="0" presId="urn:microsoft.com/office/officeart/2008/layout/CaptionedPictures"/>
    <dgm:cxn modelId="{A0E15F0D-B904-48EE-A82C-7BF4017AB6F6}" type="presParOf" srcId="{3E1A4882-FD58-49A4-B1C3-953A693AADB7}" destId="{79BA6093-99CD-4DB9-AA66-63793144FAD0}" srcOrd="1" destOrd="0" presId="urn:microsoft.com/office/officeart/2008/layout/CaptionedPictures"/>
    <dgm:cxn modelId="{D614ED35-75B7-46E3-9298-DFFB6679686B}" type="presParOf" srcId="{FA142D8C-C010-4259-AA8C-7D1585E9DA81}" destId="{08C62D84-A1BC-45C3-827A-B59E04AF71FC}" srcOrd="11" destOrd="0" presId="urn:microsoft.com/office/officeart/2008/layout/CaptionedPictures"/>
    <dgm:cxn modelId="{FF8E1A1A-4532-4BD3-92F5-D502D9E20C7D}" type="presParOf" srcId="{FA142D8C-C010-4259-AA8C-7D1585E9DA81}" destId="{FFF2AB65-F612-4B2B-8F74-73BF429BC67C}" srcOrd="12" destOrd="0" presId="urn:microsoft.com/office/officeart/2008/layout/CaptionedPictures"/>
    <dgm:cxn modelId="{207F8640-B403-4B99-A7FC-078CE5E8966F}" type="presParOf" srcId="{FFF2AB65-F612-4B2B-8F74-73BF429BC67C}" destId="{8BA927C9-7268-4799-A83E-4185676E8B63}" srcOrd="0" destOrd="0" presId="urn:microsoft.com/office/officeart/2008/layout/CaptionedPictures"/>
    <dgm:cxn modelId="{D56166B5-13BC-4443-88AF-4321D0BE42C9}" type="presParOf" srcId="{FFF2AB65-F612-4B2B-8F74-73BF429BC67C}" destId="{DC4CB45E-5502-4096-AFC0-71EEE35589C2}" srcOrd="1" destOrd="0" presId="urn:microsoft.com/office/officeart/2008/layout/CaptionedPictures"/>
    <dgm:cxn modelId="{64536F02-63E1-4E86-8B20-A401B0A42C7F}" type="presParOf" srcId="{FFF2AB65-F612-4B2B-8F74-73BF429BC67C}" destId="{340CD293-A323-45BE-99F1-579C234AB1D5}" srcOrd="2" destOrd="0" presId="urn:microsoft.com/office/officeart/2008/layout/CaptionedPictures"/>
    <dgm:cxn modelId="{9C76ECD5-7C5A-4D3F-A97C-13A27367D6B1}" type="presParOf" srcId="{340CD293-A323-45BE-99F1-579C234AB1D5}" destId="{FBCB2AF4-EBA3-4986-AEE7-C7C98C2F8FF3}" srcOrd="0" destOrd="0" presId="urn:microsoft.com/office/officeart/2008/layout/CaptionedPictures"/>
    <dgm:cxn modelId="{98EBA528-CB0B-416E-98EF-750F298EC033}" type="presParOf" srcId="{340CD293-A323-45BE-99F1-579C234AB1D5}" destId="{63D8A656-D6F9-48E4-974B-FDE414887A7A}" srcOrd="1" destOrd="0" presId="urn:microsoft.com/office/officeart/2008/layout/CaptionedPictures"/>
    <dgm:cxn modelId="{FABE7089-775D-4D78-8F46-72E592B2E037}" type="presParOf" srcId="{FA142D8C-C010-4259-AA8C-7D1585E9DA81}" destId="{F468FF02-D7A3-4288-A37D-799539880910}" srcOrd="13" destOrd="0" presId="urn:microsoft.com/office/officeart/2008/layout/CaptionedPictures"/>
    <dgm:cxn modelId="{B56654EC-D270-42D9-A865-C5D288F1ED0E}" type="presParOf" srcId="{FA142D8C-C010-4259-AA8C-7D1585E9DA81}" destId="{689AEEB7-3E51-43A5-A9E7-F8257BBF36D3}" srcOrd="14" destOrd="0" presId="urn:microsoft.com/office/officeart/2008/layout/CaptionedPictures"/>
    <dgm:cxn modelId="{23A7D421-83CC-494D-A8A6-14E6599F3901}" type="presParOf" srcId="{689AEEB7-3E51-43A5-A9E7-F8257BBF36D3}" destId="{11A5353D-CA6E-4157-AADC-D12EFA598EB6}" srcOrd="0" destOrd="0" presId="urn:microsoft.com/office/officeart/2008/layout/CaptionedPictures"/>
    <dgm:cxn modelId="{650FD26F-EB82-496B-9201-507C3709C9C6}" type="presParOf" srcId="{689AEEB7-3E51-43A5-A9E7-F8257BBF36D3}" destId="{2959F1E8-CAD7-481B-9D44-283559851D1B}" srcOrd="1" destOrd="0" presId="urn:microsoft.com/office/officeart/2008/layout/CaptionedPictures"/>
    <dgm:cxn modelId="{8BCB3267-42B6-4CD6-AF03-EF55CF9DA410}" type="presParOf" srcId="{689AEEB7-3E51-43A5-A9E7-F8257BBF36D3}" destId="{AEEE9527-2366-4DB1-B6D6-FB4E8C62433A}" srcOrd="2" destOrd="0" presId="urn:microsoft.com/office/officeart/2008/layout/CaptionedPictures"/>
    <dgm:cxn modelId="{93A424F2-DEE5-4845-9AB0-6E024E93F882}" type="presParOf" srcId="{AEEE9527-2366-4DB1-B6D6-FB4E8C62433A}" destId="{AB2E12D0-E1C2-4521-B3FC-6E2B7D83277C}" srcOrd="0" destOrd="0" presId="urn:microsoft.com/office/officeart/2008/layout/CaptionedPictures"/>
    <dgm:cxn modelId="{4CCCA3A9-D4E8-4AF5-A03F-5235586D2455}" type="presParOf" srcId="{AEEE9527-2366-4DB1-B6D6-FB4E8C62433A}" destId="{F45D6C17-1CDA-47E5-AD25-E9C82D5357F2}" srcOrd="1" destOrd="0" presId="urn:microsoft.com/office/officeart/2008/layout/CaptionedPictures"/>
  </dgm:cxnLst>
  <dgm:bg>
    <a:solidFill>
      <a:srgbClr val="FFFFFF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30CC66-5CE5-42D3-BA03-E9A8FB6C220C}" type="doc">
      <dgm:prSet loTypeId="urn:microsoft.com/office/officeart/2008/layout/CaptionedPictures" loCatId="picture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s-AR"/>
        </a:p>
      </dgm:t>
    </dgm:pt>
    <dgm:pt modelId="{248D8919-E8DC-4A1F-A60E-DEA608814296}">
      <dgm:prSet phldrT="[Texto]"/>
      <dgm:spPr/>
      <dgm:t>
        <a:bodyPr/>
        <a:lstStyle/>
        <a:p>
          <a:r>
            <a:rPr lang="es-419" b="0" dirty="0">
              <a:latin typeface="Arial Nova" panose="020B0504020202020204" pitchFamily="34" charset="0"/>
            </a:rPr>
            <a:t>Cerda Dura</a:t>
          </a:r>
          <a:endParaRPr lang="es-AR" b="0" dirty="0">
            <a:latin typeface="Arial Nova" panose="020B0504020202020204" pitchFamily="34" charset="0"/>
          </a:endParaRPr>
        </a:p>
      </dgm:t>
    </dgm:pt>
    <dgm:pt modelId="{4BF7EB13-C24E-43EF-B0F5-750AC531EDD9}" type="parTrans" cxnId="{C1707800-D076-4C05-A96E-46E6CA116A01}">
      <dgm:prSet/>
      <dgm:spPr/>
      <dgm:t>
        <a:bodyPr/>
        <a:lstStyle/>
        <a:p>
          <a:endParaRPr lang="es-AR"/>
        </a:p>
      </dgm:t>
    </dgm:pt>
    <dgm:pt modelId="{C043E1A3-5D95-4A79-A544-48009E9B1E99}" type="sibTrans" cxnId="{C1707800-D076-4C05-A96E-46E6CA116A01}">
      <dgm:prSet/>
      <dgm:spPr/>
      <dgm:t>
        <a:bodyPr/>
        <a:lstStyle/>
        <a:p>
          <a:endParaRPr lang="es-AR"/>
        </a:p>
      </dgm:t>
    </dgm:pt>
    <dgm:pt modelId="{68FA96D8-98B2-4519-9FC6-D1E173CE0CBC}">
      <dgm:prSet phldrT="[Texto]" custT="1"/>
      <dgm:spPr/>
      <dgm:t>
        <a:bodyPr/>
        <a:lstStyle/>
        <a:p>
          <a:r>
            <a:rPr lang="es-419" sz="1000" dirty="0">
              <a:latin typeface="Arial Nova" panose="020B0504020202020204" pitchFamily="34" charset="0"/>
            </a:rPr>
            <a:t>15 x 25 cm</a:t>
          </a:r>
        </a:p>
        <a:p>
          <a:r>
            <a:rPr lang="es-419" sz="1000" dirty="0">
              <a:latin typeface="Arial Nova" panose="020B0504020202020204" pitchFamily="34" charset="0"/>
            </a:rPr>
            <a:t>Marca: Cercrin</a:t>
          </a:r>
          <a:endParaRPr lang="es-AR" sz="1000" dirty="0">
            <a:latin typeface="Arial Nova" panose="020B0504020202020204" pitchFamily="34" charset="0"/>
          </a:endParaRPr>
        </a:p>
      </dgm:t>
    </dgm:pt>
    <dgm:pt modelId="{43200EC6-BEAF-4083-A107-C4DC34970B07}" type="parTrans" cxnId="{E75452C0-958A-4277-8BC7-E1FFA0B494B7}">
      <dgm:prSet/>
      <dgm:spPr/>
      <dgm:t>
        <a:bodyPr/>
        <a:lstStyle/>
        <a:p>
          <a:endParaRPr lang="es-AR"/>
        </a:p>
      </dgm:t>
    </dgm:pt>
    <dgm:pt modelId="{216E44ED-7DC9-46EF-93CA-559CEEDD376F}" type="sibTrans" cxnId="{E75452C0-958A-4277-8BC7-E1FFA0B494B7}">
      <dgm:prSet/>
      <dgm:spPr/>
      <dgm:t>
        <a:bodyPr/>
        <a:lstStyle/>
        <a:p>
          <a:endParaRPr lang="es-AR"/>
        </a:p>
      </dgm:t>
    </dgm:pt>
    <dgm:pt modelId="{11565FF4-7F05-4EDC-8429-3076C8AA9929}">
      <dgm:prSet phldrT="[Texto]"/>
      <dgm:spPr/>
      <dgm:t>
        <a:bodyPr/>
        <a:lstStyle/>
        <a:p>
          <a:r>
            <a:rPr lang="es-419" dirty="0"/>
            <a:t>Cerda Natural</a:t>
          </a:r>
          <a:endParaRPr lang="es-AR" dirty="0"/>
        </a:p>
      </dgm:t>
    </dgm:pt>
    <dgm:pt modelId="{3561AA2C-89C6-487A-BE26-3CE4A6DA4383}" type="parTrans" cxnId="{61E9D28B-43B7-4134-8BA7-0098343DBD9C}">
      <dgm:prSet/>
      <dgm:spPr/>
      <dgm:t>
        <a:bodyPr/>
        <a:lstStyle/>
        <a:p>
          <a:endParaRPr lang="es-AR"/>
        </a:p>
      </dgm:t>
    </dgm:pt>
    <dgm:pt modelId="{22B5466E-61B1-4CB5-A2D1-0A6CF31559D9}" type="sibTrans" cxnId="{61E9D28B-43B7-4134-8BA7-0098343DBD9C}">
      <dgm:prSet/>
      <dgm:spPr/>
      <dgm:t>
        <a:bodyPr/>
        <a:lstStyle/>
        <a:p>
          <a:endParaRPr lang="es-AR"/>
        </a:p>
      </dgm:t>
    </dgm:pt>
    <dgm:pt modelId="{F7596804-227F-4B29-8889-D375E393AE62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6B57D394-3E33-4BAC-8CCC-C05B48DB1560}" type="parTrans" cxnId="{A0949A07-C8CD-4788-B709-5735C125D15F}">
      <dgm:prSet/>
      <dgm:spPr/>
      <dgm:t>
        <a:bodyPr/>
        <a:lstStyle/>
        <a:p>
          <a:endParaRPr lang="es-AR"/>
        </a:p>
      </dgm:t>
    </dgm:pt>
    <dgm:pt modelId="{8D3795C4-9BDB-4D42-9DDB-D78FC74D83F3}" type="sibTrans" cxnId="{A0949A07-C8CD-4788-B709-5735C125D15F}">
      <dgm:prSet/>
      <dgm:spPr/>
      <dgm:t>
        <a:bodyPr/>
        <a:lstStyle/>
        <a:p>
          <a:endParaRPr lang="es-AR"/>
        </a:p>
      </dgm:t>
    </dgm:pt>
    <dgm:pt modelId="{08CEBA58-DA0E-40C2-98DA-55E66DDC3AAF}">
      <dgm:prSet phldrT="[Texto]"/>
      <dgm:spPr/>
      <dgm:t>
        <a:bodyPr/>
        <a:lstStyle/>
        <a:p>
          <a:r>
            <a:rPr lang="es-419" dirty="0"/>
            <a:t>Con Mango</a:t>
          </a:r>
          <a:endParaRPr lang="es-AR" dirty="0"/>
        </a:p>
      </dgm:t>
    </dgm:pt>
    <dgm:pt modelId="{D4A0C9E5-88AA-4358-8544-96E78528CA53}" type="parTrans" cxnId="{C82365A4-5854-4F8C-98DD-E6EB8D8301BF}">
      <dgm:prSet/>
      <dgm:spPr/>
      <dgm:t>
        <a:bodyPr/>
        <a:lstStyle/>
        <a:p>
          <a:endParaRPr lang="es-AR"/>
        </a:p>
      </dgm:t>
    </dgm:pt>
    <dgm:pt modelId="{120399FB-F455-4DE7-B6CA-5B74EA96AD06}" type="sibTrans" cxnId="{C82365A4-5854-4F8C-98DD-E6EB8D8301BF}">
      <dgm:prSet/>
      <dgm:spPr/>
      <dgm:t>
        <a:bodyPr/>
        <a:lstStyle/>
        <a:p>
          <a:endParaRPr lang="es-AR"/>
        </a:p>
      </dgm:t>
    </dgm:pt>
    <dgm:pt modelId="{CE2EEB88-EE57-4ED1-B9C0-E8CDB773CD55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2D8A47B6-114C-4890-8C19-CC048D00B77B}" type="parTrans" cxnId="{EC8B8B11-DF34-444B-BB15-833374FCBCC2}">
      <dgm:prSet/>
      <dgm:spPr/>
      <dgm:t>
        <a:bodyPr/>
        <a:lstStyle/>
        <a:p>
          <a:endParaRPr lang="es-AR"/>
        </a:p>
      </dgm:t>
    </dgm:pt>
    <dgm:pt modelId="{BEC4DE21-8EEA-431C-BFE6-A47530934277}" type="sibTrans" cxnId="{EC8B8B11-DF34-444B-BB15-833374FCBCC2}">
      <dgm:prSet/>
      <dgm:spPr/>
      <dgm:t>
        <a:bodyPr/>
        <a:lstStyle/>
        <a:p>
          <a:endParaRPr lang="es-AR"/>
        </a:p>
      </dgm:t>
    </dgm:pt>
    <dgm:pt modelId="{DDC4C005-EB99-4561-B963-0FF7ECFE2F28}">
      <dgm:prSet/>
      <dgm:spPr/>
      <dgm:t>
        <a:bodyPr/>
        <a:lstStyle/>
        <a:p>
          <a:r>
            <a:rPr lang="es-419" dirty="0"/>
            <a:t>Madera</a:t>
          </a:r>
          <a:endParaRPr lang="es-AR" dirty="0"/>
        </a:p>
      </dgm:t>
    </dgm:pt>
    <dgm:pt modelId="{81269495-5183-4403-8F89-BF62C9812DEA}" type="parTrans" cxnId="{92877391-58F3-48BD-A528-D92C8CC95597}">
      <dgm:prSet/>
      <dgm:spPr/>
      <dgm:t>
        <a:bodyPr/>
        <a:lstStyle/>
        <a:p>
          <a:endParaRPr lang="es-AR"/>
        </a:p>
      </dgm:t>
    </dgm:pt>
    <dgm:pt modelId="{AD92636A-9753-451C-80C0-406739E8AD5E}" type="sibTrans" cxnId="{92877391-58F3-48BD-A528-D92C8CC95597}">
      <dgm:prSet/>
      <dgm:spPr/>
      <dgm:t>
        <a:bodyPr/>
        <a:lstStyle/>
        <a:p>
          <a:endParaRPr lang="es-AR"/>
        </a:p>
      </dgm:t>
    </dgm:pt>
    <dgm:pt modelId="{B31E5E43-A42E-4794-99E7-BEA126BF15AA}">
      <dgm:prSet/>
      <dgm:spPr/>
      <dgm:t>
        <a:bodyPr/>
        <a:lstStyle/>
        <a:p>
          <a:r>
            <a:rPr lang="es-419" dirty="0"/>
            <a:t>Alto Suave</a:t>
          </a:r>
          <a:endParaRPr lang="es-AR" dirty="0"/>
        </a:p>
      </dgm:t>
    </dgm:pt>
    <dgm:pt modelId="{82B5BBF2-03E9-4B8A-9636-734FAE5747BD}" type="parTrans" cxnId="{E781724A-200F-4A4A-A535-960476458040}">
      <dgm:prSet/>
      <dgm:spPr/>
      <dgm:t>
        <a:bodyPr/>
        <a:lstStyle/>
        <a:p>
          <a:endParaRPr lang="es-AR"/>
        </a:p>
      </dgm:t>
    </dgm:pt>
    <dgm:pt modelId="{73AC3A26-903B-40B0-9204-DF9DC213654A}" type="sibTrans" cxnId="{E781724A-200F-4A4A-A535-960476458040}">
      <dgm:prSet/>
      <dgm:spPr/>
      <dgm:t>
        <a:bodyPr/>
        <a:lstStyle/>
        <a:p>
          <a:endParaRPr lang="es-AR"/>
        </a:p>
      </dgm:t>
    </dgm:pt>
    <dgm:pt modelId="{BBB1B3A9-4D59-4073-8869-1CB3F504D6C8}">
      <dgm:prSet/>
      <dgm:spPr/>
      <dgm:t>
        <a:bodyPr/>
        <a:lstStyle/>
        <a:p>
          <a:r>
            <a:rPr lang="es-419" dirty="0"/>
            <a:t>Madera Plano</a:t>
          </a:r>
          <a:endParaRPr lang="es-AR" dirty="0"/>
        </a:p>
      </dgm:t>
    </dgm:pt>
    <dgm:pt modelId="{AF606EF8-1B07-4BDE-93ED-589138A1D1F9}" type="parTrans" cxnId="{5D145B00-774A-45DA-9C7E-68F9B2947C1E}">
      <dgm:prSet/>
      <dgm:spPr/>
      <dgm:t>
        <a:bodyPr/>
        <a:lstStyle/>
        <a:p>
          <a:endParaRPr lang="es-AR"/>
        </a:p>
      </dgm:t>
    </dgm:pt>
    <dgm:pt modelId="{B04259AA-FD97-47C2-BCC2-15B15F5AF9AD}" type="sibTrans" cxnId="{5D145B00-774A-45DA-9C7E-68F9B2947C1E}">
      <dgm:prSet/>
      <dgm:spPr/>
      <dgm:t>
        <a:bodyPr/>
        <a:lstStyle/>
        <a:p>
          <a:endParaRPr lang="es-AR"/>
        </a:p>
      </dgm:t>
    </dgm:pt>
    <dgm:pt modelId="{498A0113-E52F-4DB2-8367-B11B5E66235C}">
      <dgm:prSet/>
      <dgm:spPr/>
      <dgm:t>
        <a:bodyPr/>
        <a:lstStyle/>
        <a:p>
          <a:r>
            <a:rPr lang="es-419" dirty="0"/>
            <a:t>Mediano Suave</a:t>
          </a:r>
          <a:endParaRPr lang="es-AR" dirty="0"/>
        </a:p>
      </dgm:t>
    </dgm:pt>
    <dgm:pt modelId="{7D11C24A-4693-4DF1-9328-A08D1B4C026A}" type="parTrans" cxnId="{E92C4A4F-F741-4BF6-8E28-C6607AB1AAD6}">
      <dgm:prSet/>
      <dgm:spPr/>
      <dgm:t>
        <a:bodyPr/>
        <a:lstStyle/>
        <a:p>
          <a:endParaRPr lang="es-AR"/>
        </a:p>
      </dgm:t>
    </dgm:pt>
    <dgm:pt modelId="{810805CF-EB43-449F-979E-21CC3670674A}" type="sibTrans" cxnId="{E92C4A4F-F741-4BF6-8E28-C6607AB1AAD6}">
      <dgm:prSet/>
      <dgm:spPr/>
      <dgm:t>
        <a:bodyPr/>
        <a:lstStyle/>
        <a:p>
          <a:endParaRPr lang="es-AR"/>
        </a:p>
      </dgm:t>
    </dgm:pt>
    <dgm:pt modelId="{4C57ED4D-E756-420B-858A-36C2CD001136}">
      <dgm:prSet/>
      <dgm:spPr/>
      <dgm:t>
        <a:bodyPr/>
        <a:lstStyle/>
        <a:p>
          <a:r>
            <a:rPr lang="es-419" dirty="0"/>
            <a:t>Cepillo de baño</a:t>
          </a:r>
          <a:endParaRPr lang="es-AR" dirty="0"/>
        </a:p>
      </dgm:t>
    </dgm:pt>
    <dgm:pt modelId="{73F5D7A0-23AC-4FE8-A03F-BA4241BFA1E3}" type="parTrans" cxnId="{2270650B-0231-4EA6-8AC5-2E65552462B7}">
      <dgm:prSet/>
      <dgm:spPr/>
      <dgm:t>
        <a:bodyPr/>
        <a:lstStyle/>
        <a:p>
          <a:endParaRPr lang="es-AR"/>
        </a:p>
      </dgm:t>
    </dgm:pt>
    <dgm:pt modelId="{86FC79B2-8487-42DF-9AF0-5223BD531854}" type="sibTrans" cxnId="{2270650B-0231-4EA6-8AC5-2E65552462B7}">
      <dgm:prSet/>
      <dgm:spPr/>
      <dgm:t>
        <a:bodyPr/>
        <a:lstStyle/>
        <a:p>
          <a:endParaRPr lang="es-AR"/>
        </a:p>
      </dgm:t>
    </dgm:pt>
    <dgm:pt modelId="{CB6DF919-C1E8-47BE-BDA9-8A0C6F914D86}">
      <dgm:prSet/>
      <dgm:spPr/>
      <dgm:t>
        <a:bodyPr/>
        <a:lstStyle/>
        <a:p>
          <a:pPr algn="ctr"/>
          <a:r>
            <a:rPr lang="es-419" dirty="0"/>
            <a:t>15 – 5 cm</a:t>
          </a:r>
          <a:endParaRPr lang="es-AR" dirty="0"/>
        </a:p>
      </dgm:t>
    </dgm:pt>
    <dgm:pt modelId="{CB8963F3-DF4F-4297-91AB-9959648C6285}" type="parTrans" cxnId="{65B33F41-3433-4A8C-905F-7506763EB066}">
      <dgm:prSet/>
      <dgm:spPr/>
      <dgm:t>
        <a:bodyPr/>
        <a:lstStyle/>
        <a:p>
          <a:endParaRPr lang="es-AR"/>
        </a:p>
      </dgm:t>
    </dgm:pt>
    <dgm:pt modelId="{DB2034CB-D387-4DD4-B23E-0BFAA8B49A49}" type="sibTrans" cxnId="{65B33F41-3433-4A8C-905F-7506763EB066}">
      <dgm:prSet/>
      <dgm:spPr/>
      <dgm:t>
        <a:bodyPr/>
        <a:lstStyle/>
        <a:p>
          <a:endParaRPr lang="es-AR"/>
        </a:p>
      </dgm:t>
    </dgm:pt>
    <dgm:pt modelId="{00A9BBDA-023A-4B9B-9E0E-178CBD78FF8E}">
      <dgm:prSet/>
      <dgm:spPr/>
      <dgm:t>
        <a:bodyPr/>
        <a:lstStyle/>
        <a:p>
          <a:pPr algn="ctr"/>
          <a:r>
            <a:rPr lang="es-419" dirty="0"/>
            <a:t>Marca </a:t>
          </a:r>
          <a:r>
            <a:rPr lang="es-419" dirty="0" err="1"/>
            <a:t>Cercrin</a:t>
          </a:r>
          <a:endParaRPr lang="es-AR" dirty="0"/>
        </a:p>
      </dgm:t>
    </dgm:pt>
    <dgm:pt modelId="{BDA5FABB-0B5D-43AF-85A6-E134DF76C0B0}" type="parTrans" cxnId="{97F3E19D-6A19-47D1-BD2E-C52A2FA643FF}">
      <dgm:prSet/>
      <dgm:spPr/>
      <dgm:t>
        <a:bodyPr/>
        <a:lstStyle/>
        <a:p>
          <a:endParaRPr lang="es-AR"/>
        </a:p>
      </dgm:t>
    </dgm:pt>
    <dgm:pt modelId="{CD3DF655-6B55-4454-8808-4E4E7A06EFBA}" type="sibTrans" cxnId="{97F3E19D-6A19-47D1-BD2E-C52A2FA643FF}">
      <dgm:prSet/>
      <dgm:spPr/>
      <dgm:t>
        <a:bodyPr/>
        <a:lstStyle/>
        <a:p>
          <a:endParaRPr lang="es-AR"/>
        </a:p>
      </dgm:t>
    </dgm:pt>
    <dgm:pt modelId="{0A2AB53B-DAC2-462D-89FB-9758E0F352F8}">
      <dgm:prSet/>
      <dgm:spPr/>
      <dgm:t>
        <a:bodyPr/>
        <a:lstStyle/>
        <a:p>
          <a:r>
            <a:rPr lang="es-419" dirty="0"/>
            <a:t>12 x 20 cm</a:t>
          </a:r>
          <a:endParaRPr lang="es-AR" dirty="0"/>
        </a:p>
      </dgm:t>
    </dgm:pt>
    <dgm:pt modelId="{7A8C4F3E-EA44-4853-8B33-3D99680D2DE2}" type="parTrans" cxnId="{150589D0-5613-4FD0-B165-574E133EC35C}">
      <dgm:prSet/>
      <dgm:spPr/>
      <dgm:t>
        <a:bodyPr/>
        <a:lstStyle/>
        <a:p>
          <a:endParaRPr lang="es-AR"/>
        </a:p>
      </dgm:t>
    </dgm:pt>
    <dgm:pt modelId="{751056D7-4799-4452-884C-E8C6498BB31E}" type="sibTrans" cxnId="{150589D0-5613-4FD0-B165-574E133EC35C}">
      <dgm:prSet/>
      <dgm:spPr/>
      <dgm:t>
        <a:bodyPr/>
        <a:lstStyle/>
        <a:p>
          <a:endParaRPr lang="es-AR"/>
        </a:p>
      </dgm:t>
    </dgm:pt>
    <dgm:pt modelId="{6BDDD355-02C2-4F4F-BA55-98DDD3FF1676}">
      <dgm:prSet/>
      <dgm:spPr/>
      <dgm:t>
        <a:bodyPr/>
        <a:lstStyle/>
        <a:p>
          <a:r>
            <a:rPr lang="es-419" dirty="0"/>
            <a:t>15 x 6 cm</a:t>
          </a:r>
          <a:endParaRPr lang="es-AR" dirty="0"/>
        </a:p>
      </dgm:t>
    </dgm:pt>
    <dgm:pt modelId="{9E9D49C4-DAF5-479B-A00A-3AF83F0A060B}" type="parTrans" cxnId="{3A95E32C-C669-4424-A1BC-9EA4BDED69AD}">
      <dgm:prSet/>
      <dgm:spPr/>
      <dgm:t>
        <a:bodyPr/>
        <a:lstStyle/>
        <a:p>
          <a:endParaRPr lang="es-AR"/>
        </a:p>
      </dgm:t>
    </dgm:pt>
    <dgm:pt modelId="{024821E4-3007-4B0B-8C7A-9293FBCF3D4B}" type="sibTrans" cxnId="{3A95E32C-C669-4424-A1BC-9EA4BDED69AD}">
      <dgm:prSet/>
      <dgm:spPr/>
      <dgm:t>
        <a:bodyPr/>
        <a:lstStyle/>
        <a:p>
          <a:endParaRPr lang="es-AR"/>
        </a:p>
      </dgm:t>
    </dgm:pt>
    <dgm:pt modelId="{5F35BB94-77B1-4E2B-B26F-094DA20F3FFB}">
      <dgm:prSet/>
      <dgm:spPr/>
      <dgm:t>
        <a:bodyPr/>
        <a:lstStyle/>
        <a:p>
          <a:r>
            <a:rPr lang="es-419" dirty="0"/>
            <a:t>25 x 8 cm</a:t>
          </a:r>
          <a:endParaRPr lang="es-AR" dirty="0"/>
        </a:p>
      </dgm:t>
    </dgm:pt>
    <dgm:pt modelId="{2A12ECFE-FE37-440D-9FC1-203A24658C25}" type="parTrans" cxnId="{FD10582C-A17C-4E24-8006-04B0A2676092}">
      <dgm:prSet/>
      <dgm:spPr/>
      <dgm:t>
        <a:bodyPr/>
        <a:lstStyle/>
        <a:p>
          <a:endParaRPr lang="es-AR"/>
        </a:p>
      </dgm:t>
    </dgm:pt>
    <dgm:pt modelId="{5B4E5CAE-F4DA-4861-AC99-2CAF288B80C0}" type="sibTrans" cxnId="{FD10582C-A17C-4E24-8006-04B0A2676092}">
      <dgm:prSet/>
      <dgm:spPr/>
      <dgm:t>
        <a:bodyPr/>
        <a:lstStyle/>
        <a:p>
          <a:endParaRPr lang="es-AR"/>
        </a:p>
      </dgm:t>
    </dgm:pt>
    <dgm:pt modelId="{D442B4B0-DD2B-4EEA-99E1-D6B40DAFBD00}">
      <dgm:prSet/>
      <dgm:spPr/>
      <dgm:t>
        <a:bodyPr/>
        <a:lstStyle/>
        <a:p>
          <a:r>
            <a:rPr lang="es-419" dirty="0"/>
            <a:t>Blanco – Azul - Lavanda</a:t>
          </a:r>
          <a:endParaRPr lang="es-AR" dirty="0"/>
        </a:p>
      </dgm:t>
    </dgm:pt>
    <dgm:pt modelId="{82136347-3A0E-4817-871E-D4A12CEF7E73}" type="parTrans" cxnId="{46D58269-996F-430F-8062-C1F57E360DD7}">
      <dgm:prSet/>
      <dgm:spPr/>
      <dgm:t>
        <a:bodyPr/>
        <a:lstStyle/>
        <a:p>
          <a:endParaRPr lang="es-AR"/>
        </a:p>
      </dgm:t>
    </dgm:pt>
    <dgm:pt modelId="{5F90AA7A-3BB2-403A-82D4-3D55569DC282}" type="sibTrans" cxnId="{46D58269-996F-430F-8062-C1F57E360DD7}">
      <dgm:prSet/>
      <dgm:spPr/>
      <dgm:t>
        <a:bodyPr/>
        <a:lstStyle/>
        <a:p>
          <a:endParaRPr lang="es-AR"/>
        </a:p>
      </dgm:t>
    </dgm:pt>
    <dgm:pt modelId="{FA142D8C-C010-4259-AA8C-7D1585E9DA81}" type="pres">
      <dgm:prSet presAssocID="{7330CC66-5CE5-42D3-BA03-E9A8FB6C220C}" presName="Name0" presStyleCnt="0">
        <dgm:presLayoutVars>
          <dgm:chMax/>
          <dgm:chPref/>
          <dgm:dir/>
        </dgm:presLayoutVars>
      </dgm:prSet>
      <dgm:spPr/>
    </dgm:pt>
    <dgm:pt modelId="{DA9944EB-7ABA-476D-8F00-77F1E10C5763}" type="pres">
      <dgm:prSet presAssocID="{248D8919-E8DC-4A1F-A60E-DEA608814296}" presName="composite" presStyleCnt="0">
        <dgm:presLayoutVars>
          <dgm:chMax val="1"/>
          <dgm:chPref val="1"/>
        </dgm:presLayoutVars>
      </dgm:prSet>
      <dgm:spPr/>
    </dgm:pt>
    <dgm:pt modelId="{CE15D572-AC50-4E8B-BFE5-06C79F6AC5EA}" type="pres">
      <dgm:prSet presAssocID="{248D8919-E8DC-4A1F-A60E-DEA608814296}" presName="Accent" presStyleLbl="trAlignAcc1" presStyleIdx="0" presStyleCnt="8">
        <dgm:presLayoutVars>
          <dgm:chMax val="0"/>
          <dgm:chPref val="0"/>
        </dgm:presLayoutVars>
      </dgm:prSet>
      <dgm:spPr/>
    </dgm:pt>
    <dgm:pt modelId="{20C25D1D-D14F-421A-A6AA-A70B7EC641FB}" type="pres">
      <dgm:prSet presAssocID="{248D8919-E8DC-4A1F-A60E-DEA608814296}" presName="Image" presStyleLbl="alignImgPlace1" presStyleIdx="0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</dgm:spPr>
    </dgm:pt>
    <dgm:pt modelId="{BA9AC2E8-26CE-4374-AF3B-2C2B18718975}" type="pres">
      <dgm:prSet presAssocID="{248D8919-E8DC-4A1F-A60E-DEA608814296}" presName="ChildComposite" presStyleCnt="0"/>
      <dgm:spPr/>
    </dgm:pt>
    <dgm:pt modelId="{989621C4-1E5D-4528-9C9B-6EB35659AAE9}" type="pres">
      <dgm:prSet presAssocID="{248D8919-E8DC-4A1F-A60E-DEA608814296}" presName="Child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A241C46E-1AE3-4D46-903D-31D7176AD67E}" type="pres">
      <dgm:prSet presAssocID="{248D8919-E8DC-4A1F-A60E-DEA608814296}" presName="Parent" presStyleLbl="revTx" presStyleIdx="0" presStyleCnt="8">
        <dgm:presLayoutVars>
          <dgm:chMax val="1"/>
          <dgm:chPref val="0"/>
          <dgm:bulletEnabled val="1"/>
        </dgm:presLayoutVars>
      </dgm:prSet>
      <dgm:spPr/>
    </dgm:pt>
    <dgm:pt modelId="{E5B51427-E5CE-4D7F-8998-9F5D1971E86F}" type="pres">
      <dgm:prSet presAssocID="{C043E1A3-5D95-4A79-A544-48009E9B1E99}" presName="sibTrans" presStyleCnt="0"/>
      <dgm:spPr/>
    </dgm:pt>
    <dgm:pt modelId="{3E4A7DE8-9F70-43C8-AF53-5462D0E85698}" type="pres">
      <dgm:prSet presAssocID="{11565FF4-7F05-4EDC-8429-3076C8AA9929}" presName="composite" presStyleCnt="0">
        <dgm:presLayoutVars>
          <dgm:chMax val="1"/>
          <dgm:chPref val="1"/>
        </dgm:presLayoutVars>
      </dgm:prSet>
      <dgm:spPr/>
    </dgm:pt>
    <dgm:pt modelId="{069BA5D3-9621-4806-8E75-332A24DC5B06}" type="pres">
      <dgm:prSet presAssocID="{11565FF4-7F05-4EDC-8429-3076C8AA9929}" presName="Accent" presStyleLbl="trAlignAcc1" presStyleIdx="1" presStyleCnt="8">
        <dgm:presLayoutVars>
          <dgm:chMax val="0"/>
          <dgm:chPref val="0"/>
        </dgm:presLayoutVars>
      </dgm:prSet>
      <dgm:spPr/>
    </dgm:pt>
    <dgm:pt modelId="{A6B60471-A23F-4435-9F4A-69C3706004FD}" type="pres">
      <dgm:prSet presAssocID="{11565FF4-7F05-4EDC-8429-3076C8AA9929}" presName="Image" presStyleLbl="alignImgPlace1" presStyleIdx="1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</dgm:spPr>
    </dgm:pt>
    <dgm:pt modelId="{48771926-D74C-4F70-8769-D5386A56A2BD}" type="pres">
      <dgm:prSet presAssocID="{11565FF4-7F05-4EDC-8429-3076C8AA9929}" presName="ChildComposite" presStyleCnt="0"/>
      <dgm:spPr/>
    </dgm:pt>
    <dgm:pt modelId="{2D798F2B-E397-4AD9-AD21-7D88898AFFA6}" type="pres">
      <dgm:prSet presAssocID="{11565FF4-7F05-4EDC-8429-3076C8AA9929}" presName="Child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A952549F-54DC-4A1B-A517-3F7CD4EF19A1}" type="pres">
      <dgm:prSet presAssocID="{11565FF4-7F05-4EDC-8429-3076C8AA9929}" presName="Parent" presStyleLbl="revTx" presStyleIdx="1" presStyleCnt="8">
        <dgm:presLayoutVars>
          <dgm:chMax val="1"/>
          <dgm:chPref val="0"/>
          <dgm:bulletEnabled val="1"/>
        </dgm:presLayoutVars>
      </dgm:prSet>
      <dgm:spPr/>
    </dgm:pt>
    <dgm:pt modelId="{835E2454-6FE4-492E-9950-9FAD3CA5DFE5}" type="pres">
      <dgm:prSet presAssocID="{22B5466E-61B1-4CB5-A2D1-0A6CF31559D9}" presName="sibTrans" presStyleCnt="0"/>
      <dgm:spPr/>
    </dgm:pt>
    <dgm:pt modelId="{06E0EACA-80F8-4329-B0D8-4447E7BE5236}" type="pres">
      <dgm:prSet presAssocID="{08CEBA58-DA0E-40C2-98DA-55E66DDC3AAF}" presName="composite" presStyleCnt="0">
        <dgm:presLayoutVars>
          <dgm:chMax val="1"/>
          <dgm:chPref val="1"/>
        </dgm:presLayoutVars>
      </dgm:prSet>
      <dgm:spPr/>
    </dgm:pt>
    <dgm:pt modelId="{6BBAFF9D-AD71-46B6-AC47-5AF28EDDA318}" type="pres">
      <dgm:prSet presAssocID="{08CEBA58-DA0E-40C2-98DA-55E66DDC3AAF}" presName="Accent" presStyleLbl="trAlignAcc1" presStyleIdx="2" presStyleCnt="8">
        <dgm:presLayoutVars>
          <dgm:chMax val="0"/>
          <dgm:chPref val="0"/>
        </dgm:presLayoutVars>
      </dgm:prSet>
      <dgm:spPr/>
    </dgm:pt>
    <dgm:pt modelId="{41191DE4-27EE-4264-856C-575BBFB70C16}" type="pres">
      <dgm:prSet presAssocID="{08CEBA58-DA0E-40C2-98DA-55E66DDC3AAF}" presName="Image" presStyleLbl="alignImgPlace1" presStyleIdx="2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</dgm:spPr>
    </dgm:pt>
    <dgm:pt modelId="{381F89CD-64F0-4756-9A40-A640C58ED799}" type="pres">
      <dgm:prSet presAssocID="{08CEBA58-DA0E-40C2-98DA-55E66DDC3AAF}" presName="ChildComposite" presStyleCnt="0"/>
      <dgm:spPr/>
    </dgm:pt>
    <dgm:pt modelId="{6AAC5660-C2AE-4ED1-A3D8-2E1EB61B7CE5}" type="pres">
      <dgm:prSet presAssocID="{08CEBA58-DA0E-40C2-98DA-55E66DDC3AAF}" presName="Child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3B0DF35D-1617-4666-8BC6-1C7FA27F77E9}" type="pres">
      <dgm:prSet presAssocID="{08CEBA58-DA0E-40C2-98DA-55E66DDC3AAF}" presName="Parent" presStyleLbl="revTx" presStyleIdx="2" presStyleCnt="8">
        <dgm:presLayoutVars>
          <dgm:chMax val="1"/>
          <dgm:chPref val="0"/>
          <dgm:bulletEnabled val="1"/>
        </dgm:presLayoutVars>
      </dgm:prSet>
      <dgm:spPr/>
    </dgm:pt>
    <dgm:pt modelId="{C82144D0-F2FE-4B92-8EC2-E36B2FF60B8A}" type="pres">
      <dgm:prSet presAssocID="{120399FB-F455-4DE7-B6CA-5B74EA96AD06}" presName="sibTrans" presStyleCnt="0"/>
      <dgm:spPr/>
    </dgm:pt>
    <dgm:pt modelId="{883CCCBD-BFEA-493D-A36B-347DBD73C828}" type="pres">
      <dgm:prSet presAssocID="{DDC4C005-EB99-4561-B963-0FF7ECFE2F28}" presName="composite" presStyleCnt="0">
        <dgm:presLayoutVars>
          <dgm:chMax val="1"/>
          <dgm:chPref val="1"/>
        </dgm:presLayoutVars>
      </dgm:prSet>
      <dgm:spPr/>
    </dgm:pt>
    <dgm:pt modelId="{00B6510C-1FDC-4EB7-A4C0-BD19993DDCFD}" type="pres">
      <dgm:prSet presAssocID="{DDC4C005-EB99-4561-B963-0FF7ECFE2F28}" presName="Accent" presStyleLbl="trAlignAcc1" presStyleIdx="3" presStyleCnt="8">
        <dgm:presLayoutVars>
          <dgm:chMax val="0"/>
          <dgm:chPref val="0"/>
        </dgm:presLayoutVars>
      </dgm:prSet>
      <dgm:spPr/>
    </dgm:pt>
    <dgm:pt modelId="{CD784D51-09AC-46F6-8439-ED5CC4B39AB9}" type="pres">
      <dgm:prSet presAssocID="{DDC4C005-EB99-4561-B963-0FF7ECFE2F28}" presName="Image" presStyleLbl="alignImgPlace1" presStyleIdx="3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l="-13000" r="-13000"/>
          </a:stretch>
        </a:blipFill>
      </dgm:spPr>
    </dgm:pt>
    <dgm:pt modelId="{AF1F6D9D-AB05-435F-9C38-6BD0734CB48F}" type="pres">
      <dgm:prSet presAssocID="{DDC4C005-EB99-4561-B963-0FF7ECFE2F28}" presName="ChildComposite" presStyleCnt="0"/>
      <dgm:spPr/>
    </dgm:pt>
    <dgm:pt modelId="{46C81392-EB2A-46A2-99CF-551E2396DACD}" type="pres">
      <dgm:prSet presAssocID="{DDC4C005-EB99-4561-B963-0FF7ECFE2F28}" presName="Child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3C72BF3C-D603-4F9E-9212-D2A8A2F6632B}" type="pres">
      <dgm:prSet presAssocID="{DDC4C005-EB99-4561-B963-0FF7ECFE2F28}" presName="Parent" presStyleLbl="revTx" presStyleIdx="3" presStyleCnt="8">
        <dgm:presLayoutVars>
          <dgm:chMax val="1"/>
          <dgm:chPref val="0"/>
          <dgm:bulletEnabled val="1"/>
        </dgm:presLayoutVars>
      </dgm:prSet>
      <dgm:spPr/>
    </dgm:pt>
    <dgm:pt modelId="{BE4240D6-5ADC-44E1-9620-D990D90FF1EF}" type="pres">
      <dgm:prSet presAssocID="{AD92636A-9753-451C-80C0-406739E8AD5E}" presName="sibTrans" presStyleCnt="0"/>
      <dgm:spPr/>
    </dgm:pt>
    <dgm:pt modelId="{B08CD2FE-694A-4176-97C7-4015DF411DF1}" type="pres">
      <dgm:prSet presAssocID="{B31E5E43-A42E-4794-99E7-BEA126BF15AA}" presName="composite" presStyleCnt="0">
        <dgm:presLayoutVars>
          <dgm:chMax val="1"/>
          <dgm:chPref val="1"/>
        </dgm:presLayoutVars>
      </dgm:prSet>
      <dgm:spPr/>
    </dgm:pt>
    <dgm:pt modelId="{6505B189-27DF-428C-A125-971A83A71122}" type="pres">
      <dgm:prSet presAssocID="{B31E5E43-A42E-4794-99E7-BEA126BF15AA}" presName="Accent" presStyleLbl="trAlignAcc1" presStyleIdx="4" presStyleCnt="8">
        <dgm:presLayoutVars>
          <dgm:chMax val="0"/>
          <dgm:chPref val="0"/>
        </dgm:presLayoutVars>
      </dgm:prSet>
      <dgm:spPr/>
    </dgm:pt>
    <dgm:pt modelId="{AF55FBB7-1D92-4C64-8398-1EA7DA74F7DD}" type="pres">
      <dgm:prSet presAssocID="{B31E5E43-A42E-4794-99E7-BEA126BF15AA}" presName="Image" presStyleLbl="alignImgPlace1" presStyleIdx="4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rcRect/>
          <a:stretch>
            <a:fillRect l="-13000" r="-13000"/>
          </a:stretch>
        </a:blipFill>
      </dgm:spPr>
    </dgm:pt>
    <dgm:pt modelId="{372863E6-D568-4098-B881-A3585316F602}" type="pres">
      <dgm:prSet presAssocID="{B31E5E43-A42E-4794-99E7-BEA126BF15AA}" presName="ChildComposite" presStyleCnt="0"/>
      <dgm:spPr/>
    </dgm:pt>
    <dgm:pt modelId="{1EE40F38-0287-4C5E-9E0E-E1CFA4C28A36}" type="pres">
      <dgm:prSet presAssocID="{B31E5E43-A42E-4794-99E7-BEA126BF15AA}" presName="Child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7DEF57B-0F9D-45AF-93A8-9371011C2B35}" type="pres">
      <dgm:prSet presAssocID="{B31E5E43-A42E-4794-99E7-BEA126BF15AA}" presName="Parent" presStyleLbl="revTx" presStyleIdx="4" presStyleCnt="8">
        <dgm:presLayoutVars>
          <dgm:chMax val="1"/>
          <dgm:chPref val="0"/>
          <dgm:bulletEnabled val="1"/>
        </dgm:presLayoutVars>
      </dgm:prSet>
      <dgm:spPr/>
    </dgm:pt>
    <dgm:pt modelId="{59469628-0E05-48C8-9EDC-C873B23158E3}" type="pres">
      <dgm:prSet presAssocID="{73AC3A26-903B-40B0-9204-DF9DC213654A}" presName="sibTrans" presStyleCnt="0"/>
      <dgm:spPr/>
    </dgm:pt>
    <dgm:pt modelId="{3B4AB9EB-3BEF-402E-A113-97D0A3D81906}" type="pres">
      <dgm:prSet presAssocID="{BBB1B3A9-4D59-4073-8869-1CB3F504D6C8}" presName="composite" presStyleCnt="0">
        <dgm:presLayoutVars>
          <dgm:chMax val="1"/>
          <dgm:chPref val="1"/>
        </dgm:presLayoutVars>
      </dgm:prSet>
      <dgm:spPr/>
    </dgm:pt>
    <dgm:pt modelId="{5060D865-0C31-4FCD-8207-ECA6B5AA64FA}" type="pres">
      <dgm:prSet presAssocID="{BBB1B3A9-4D59-4073-8869-1CB3F504D6C8}" presName="Accent" presStyleLbl="trAlignAcc1" presStyleIdx="5" presStyleCnt="8">
        <dgm:presLayoutVars>
          <dgm:chMax val="0"/>
          <dgm:chPref val="0"/>
        </dgm:presLayoutVars>
      </dgm:prSet>
      <dgm:spPr/>
    </dgm:pt>
    <dgm:pt modelId="{8A1AD70C-B345-4F8C-851B-0CA1467F75D9}" type="pres">
      <dgm:prSet presAssocID="{BBB1B3A9-4D59-4073-8869-1CB3F504D6C8}" presName="Image" presStyleLbl="alignImgPlace1" presStyleIdx="5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rcRect/>
          <a:stretch>
            <a:fillRect l="-13000" r="-13000"/>
          </a:stretch>
        </a:blipFill>
      </dgm:spPr>
    </dgm:pt>
    <dgm:pt modelId="{3E1A4882-FD58-49A4-B1C3-953A693AADB7}" type="pres">
      <dgm:prSet presAssocID="{BBB1B3A9-4D59-4073-8869-1CB3F504D6C8}" presName="ChildComposite" presStyleCnt="0"/>
      <dgm:spPr/>
    </dgm:pt>
    <dgm:pt modelId="{BDC7243C-ECCE-42F1-9812-26427BA266BE}" type="pres">
      <dgm:prSet presAssocID="{BBB1B3A9-4D59-4073-8869-1CB3F504D6C8}" presName="Child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79BA6093-99CD-4DB9-AA66-63793144FAD0}" type="pres">
      <dgm:prSet presAssocID="{BBB1B3A9-4D59-4073-8869-1CB3F504D6C8}" presName="Parent" presStyleLbl="revTx" presStyleIdx="5" presStyleCnt="8">
        <dgm:presLayoutVars>
          <dgm:chMax val="1"/>
          <dgm:chPref val="0"/>
          <dgm:bulletEnabled val="1"/>
        </dgm:presLayoutVars>
      </dgm:prSet>
      <dgm:spPr/>
    </dgm:pt>
    <dgm:pt modelId="{08C62D84-A1BC-45C3-827A-B59E04AF71FC}" type="pres">
      <dgm:prSet presAssocID="{B04259AA-FD97-47C2-BCC2-15B15F5AF9AD}" presName="sibTrans" presStyleCnt="0"/>
      <dgm:spPr/>
    </dgm:pt>
    <dgm:pt modelId="{FFF2AB65-F612-4B2B-8F74-73BF429BC67C}" type="pres">
      <dgm:prSet presAssocID="{498A0113-E52F-4DB2-8367-B11B5E66235C}" presName="composite" presStyleCnt="0">
        <dgm:presLayoutVars>
          <dgm:chMax val="1"/>
          <dgm:chPref val="1"/>
        </dgm:presLayoutVars>
      </dgm:prSet>
      <dgm:spPr/>
    </dgm:pt>
    <dgm:pt modelId="{8BA927C9-7268-4799-A83E-4185676E8B63}" type="pres">
      <dgm:prSet presAssocID="{498A0113-E52F-4DB2-8367-B11B5E66235C}" presName="Accent" presStyleLbl="trAlignAcc1" presStyleIdx="6" presStyleCnt="8">
        <dgm:presLayoutVars>
          <dgm:chMax val="0"/>
          <dgm:chPref val="0"/>
        </dgm:presLayoutVars>
      </dgm:prSet>
      <dgm:spPr/>
    </dgm:pt>
    <dgm:pt modelId="{DC4CB45E-5502-4096-AFC0-71EEE35589C2}" type="pres">
      <dgm:prSet presAssocID="{498A0113-E52F-4DB2-8367-B11B5E66235C}" presName="Image" presStyleLbl="alignImgPlace1" presStyleIdx="6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7"/>
          <a:srcRect/>
          <a:stretch>
            <a:fillRect l="-13000" r="-13000"/>
          </a:stretch>
        </a:blipFill>
      </dgm:spPr>
    </dgm:pt>
    <dgm:pt modelId="{340CD293-A323-45BE-99F1-579C234AB1D5}" type="pres">
      <dgm:prSet presAssocID="{498A0113-E52F-4DB2-8367-B11B5E66235C}" presName="ChildComposite" presStyleCnt="0"/>
      <dgm:spPr/>
    </dgm:pt>
    <dgm:pt modelId="{FBCB2AF4-EBA3-4986-AEE7-C7C98C2F8FF3}" type="pres">
      <dgm:prSet presAssocID="{498A0113-E52F-4DB2-8367-B11B5E66235C}" presName="Child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63D8A656-D6F9-48E4-974B-FDE414887A7A}" type="pres">
      <dgm:prSet presAssocID="{498A0113-E52F-4DB2-8367-B11B5E66235C}" presName="Parent" presStyleLbl="revTx" presStyleIdx="6" presStyleCnt="8">
        <dgm:presLayoutVars>
          <dgm:chMax val="1"/>
          <dgm:chPref val="0"/>
          <dgm:bulletEnabled val="1"/>
        </dgm:presLayoutVars>
      </dgm:prSet>
      <dgm:spPr/>
    </dgm:pt>
    <dgm:pt modelId="{F468FF02-D7A3-4288-A37D-799539880910}" type="pres">
      <dgm:prSet presAssocID="{810805CF-EB43-449F-979E-21CC3670674A}" presName="sibTrans" presStyleCnt="0"/>
      <dgm:spPr/>
    </dgm:pt>
    <dgm:pt modelId="{689AEEB7-3E51-43A5-A9E7-F8257BBF36D3}" type="pres">
      <dgm:prSet presAssocID="{4C57ED4D-E756-420B-858A-36C2CD001136}" presName="composite" presStyleCnt="0">
        <dgm:presLayoutVars>
          <dgm:chMax val="1"/>
          <dgm:chPref val="1"/>
        </dgm:presLayoutVars>
      </dgm:prSet>
      <dgm:spPr/>
    </dgm:pt>
    <dgm:pt modelId="{11A5353D-CA6E-4157-AADC-D12EFA598EB6}" type="pres">
      <dgm:prSet presAssocID="{4C57ED4D-E756-420B-858A-36C2CD001136}" presName="Accent" presStyleLbl="trAlignAcc1" presStyleIdx="7" presStyleCnt="8">
        <dgm:presLayoutVars>
          <dgm:chMax val="0"/>
          <dgm:chPref val="0"/>
        </dgm:presLayoutVars>
      </dgm:prSet>
      <dgm:spPr/>
    </dgm:pt>
    <dgm:pt modelId="{2959F1E8-CAD7-481B-9D44-283559851D1B}" type="pres">
      <dgm:prSet presAssocID="{4C57ED4D-E756-420B-858A-36C2CD001136}" presName="Image" presStyleLbl="alignImgPlace1" presStyleIdx="7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8"/>
          <a:srcRect/>
          <a:stretch>
            <a:fillRect l="-13000" r="-13000"/>
          </a:stretch>
        </a:blipFill>
      </dgm:spPr>
    </dgm:pt>
    <dgm:pt modelId="{AEEE9527-2366-4DB1-B6D6-FB4E8C62433A}" type="pres">
      <dgm:prSet presAssocID="{4C57ED4D-E756-420B-858A-36C2CD001136}" presName="ChildComposite" presStyleCnt="0"/>
      <dgm:spPr/>
    </dgm:pt>
    <dgm:pt modelId="{AB2E12D0-E1C2-4521-B3FC-6E2B7D83277C}" type="pres">
      <dgm:prSet presAssocID="{4C57ED4D-E756-420B-858A-36C2CD001136}" presName="Child" presStyleLbl="node1" presStyleIdx="7" presStyleCnt="8">
        <dgm:presLayoutVars>
          <dgm:chMax val="0"/>
          <dgm:chPref val="0"/>
          <dgm:bulletEnabled val="1"/>
        </dgm:presLayoutVars>
      </dgm:prSet>
      <dgm:spPr/>
    </dgm:pt>
    <dgm:pt modelId="{F45D6C17-1CDA-47E5-AD25-E9C82D5357F2}" type="pres">
      <dgm:prSet presAssocID="{4C57ED4D-E756-420B-858A-36C2CD001136}" presName="Parent" presStyleLbl="revTx" presStyleIdx="7" presStyleCnt="8">
        <dgm:presLayoutVars>
          <dgm:chMax val="1"/>
          <dgm:chPref val="0"/>
          <dgm:bulletEnabled val="1"/>
        </dgm:presLayoutVars>
      </dgm:prSet>
      <dgm:spPr/>
    </dgm:pt>
  </dgm:ptLst>
  <dgm:cxnLst>
    <dgm:cxn modelId="{5D145B00-774A-45DA-9C7E-68F9B2947C1E}" srcId="{7330CC66-5CE5-42D3-BA03-E9A8FB6C220C}" destId="{BBB1B3A9-4D59-4073-8869-1CB3F504D6C8}" srcOrd="5" destOrd="0" parTransId="{AF606EF8-1B07-4BDE-93ED-589138A1D1F9}" sibTransId="{B04259AA-FD97-47C2-BCC2-15B15F5AF9AD}"/>
    <dgm:cxn modelId="{C1707800-D076-4C05-A96E-46E6CA116A01}" srcId="{7330CC66-5CE5-42D3-BA03-E9A8FB6C220C}" destId="{248D8919-E8DC-4A1F-A60E-DEA608814296}" srcOrd="0" destOrd="0" parTransId="{4BF7EB13-C24E-43EF-B0F5-750AC531EDD9}" sibTransId="{C043E1A3-5D95-4A79-A544-48009E9B1E99}"/>
    <dgm:cxn modelId="{A0949A07-C8CD-4788-B709-5735C125D15F}" srcId="{11565FF4-7F05-4EDC-8429-3076C8AA9929}" destId="{F7596804-227F-4B29-8889-D375E393AE62}" srcOrd="0" destOrd="0" parTransId="{6B57D394-3E33-4BAC-8CCC-C05B48DB1560}" sibTransId="{8D3795C4-9BDB-4D42-9DDB-D78FC74D83F3}"/>
    <dgm:cxn modelId="{2270650B-0231-4EA6-8AC5-2E65552462B7}" srcId="{7330CC66-5CE5-42D3-BA03-E9A8FB6C220C}" destId="{4C57ED4D-E756-420B-858A-36C2CD001136}" srcOrd="7" destOrd="0" parTransId="{73F5D7A0-23AC-4FE8-A03F-BA4241BFA1E3}" sibTransId="{86FC79B2-8487-42DF-9AF0-5223BD531854}"/>
    <dgm:cxn modelId="{EC8B8B11-DF34-444B-BB15-833374FCBCC2}" srcId="{08CEBA58-DA0E-40C2-98DA-55E66DDC3AAF}" destId="{CE2EEB88-EE57-4ED1-B9C0-E8CDB773CD55}" srcOrd="0" destOrd="0" parTransId="{2D8A47B6-114C-4890-8C19-CC048D00B77B}" sibTransId="{BEC4DE21-8EEA-431C-BFE6-A47530934277}"/>
    <dgm:cxn modelId="{D444861C-C49A-47A1-A7A8-133D7AA3D4C3}" type="presOf" srcId="{BBB1B3A9-4D59-4073-8869-1CB3F504D6C8}" destId="{79BA6093-99CD-4DB9-AA66-63793144FAD0}" srcOrd="0" destOrd="0" presId="urn:microsoft.com/office/officeart/2008/layout/CaptionedPictures"/>
    <dgm:cxn modelId="{FD10582C-A17C-4E24-8006-04B0A2676092}" srcId="{498A0113-E52F-4DB2-8367-B11B5E66235C}" destId="{5F35BB94-77B1-4E2B-B26F-094DA20F3FFB}" srcOrd="0" destOrd="0" parTransId="{2A12ECFE-FE37-440D-9FC1-203A24658C25}" sibTransId="{5B4E5CAE-F4DA-4861-AC99-2CAF288B80C0}"/>
    <dgm:cxn modelId="{3A95E32C-C669-4424-A1BC-9EA4BDED69AD}" srcId="{BBB1B3A9-4D59-4073-8869-1CB3F504D6C8}" destId="{6BDDD355-02C2-4F4F-BA55-98DDD3FF1676}" srcOrd="0" destOrd="0" parTransId="{9E9D49C4-DAF5-479B-A00A-3AF83F0A060B}" sibTransId="{024821E4-3007-4B0B-8C7A-9293FBCF3D4B}"/>
    <dgm:cxn modelId="{F164C12D-AA33-4E1F-9E96-9EDFBE2F398F}" type="presOf" srcId="{08CEBA58-DA0E-40C2-98DA-55E66DDC3AAF}" destId="{3B0DF35D-1617-4666-8BC6-1C7FA27F77E9}" srcOrd="0" destOrd="0" presId="urn:microsoft.com/office/officeart/2008/layout/CaptionedPictures"/>
    <dgm:cxn modelId="{AF372133-3A73-4481-AE30-13E058F1EF7E}" type="presOf" srcId="{B31E5E43-A42E-4794-99E7-BEA126BF15AA}" destId="{47DEF57B-0F9D-45AF-93A8-9371011C2B35}" srcOrd="0" destOrd="0" presId="urn:microsoft.com/office/officeart/2008/layout/CaptionedPictures"/>
    <dgm:cxn modelId="{65B33F41-3433-4A8C-905F-7506763EB066}" srcId="{DDC4C005-EB99-4561-B963-0FF7ECFE2F28}" destId="{CB6DF919-C1E8-47BE-BDA9-8A0C6F914D86}" srcOrd="0" destOrd="0" parTransId="{CB8963F3-DF4F-4297-91AB-9959648C6285}" sibTransId="{DB2034CB-D387-4DD4-B23E-0BFAA8B49A49}"/>
    <dgm:cxn modelId="{D767B642-435A-4488-901B-4C7C6573E9BD}" type="presOf" srcId="{D442B4B0-DD2B-4EEA-99E1-D6B40DAFBD00}" destId="{AB2E12D0-E1C2-4521-B3FC-6E2B7D83277C}" srcOrd="0" destOrd="0" presId="urn:microsoft.com/office/officeart/2008/layout/CaptionedPictures"/>
    <dgm:cxn modelId="{26FC1C47-D8DC-4DBB-B369-CE91B3F34868}" type="presOf" srcId="{00A9BBDA-023A-4B9B-9E0E-178CBD78FF8E}" destId="{46C81392-EB2A-46A2-99CF-551E2396DACD}" srcOrd="0" destOrd="1" presId="urn:microsoft.com/office/officeart/2008/layout/CaptionedPictures"/>
    <dgm:cxn modelId="{071FBF47-6E06-4107-B880-D1A00D030270}" type="presOf" srcId="{5F35BB94-77B1-4E2B-B26F-094DA20F3FFB}" destId="{FBCB2AF4-EBA3-4986-AEE7-C7C98C2F8FF3}" srcOrd="0" destOrd="0" presId="urn:microsoft.com/office/officeart/2008/layout/CaptionedPictures"/>
    <dgm:cxn modelId="{46D58269-996F-430F-8062-C1F57E360DD7}" srcId="{4C57ED4D-E756-420B-858A-36C2CD001136}" destId="{D442B4B0-DD2B-4EEA-99E1-D6B40DAFBD00}" srcOrd="0" destOrd="0" parTransId="{82136347-3A0E-4817-871E-D4A12CEF7E73}" sibTransId="{5F90AA7A-3BB2-403A-82D4-3D55569DC282}"/>
    <dgm:cxn modelId="{E781724A-200F-4A4A-A535-960476458040}" srcId="{7330CC66-5CE5-42D3-BA03-E9A8FB6C220C}" destId="{B31E5E43-A42E-4794-99E7-BEA126BF15AA}" srcOrd="4" destOrd="0" parTransId="{82B5BBF2-03E9-4B8A-9636-734FAE5747BD}" sibTransId="{73AC3A26-903B-40B0-9204-DF9DC213654A}"/>
    <dgm:cxn modelId="{E92C4A4F-F741-4BF6-8E28-C6607AB1AAD6}" srcId="{7330CC66-5CE5-42D3-BA03-E9A8FB6C220C}" destId="{498A0113-E52F-4DB2-8367-B11B5E66235C}" srcOrd="6" destOrd="0" parTransId="{7D11C24A-4693-4DF1-9328-A08D1B4C026A}" sibTransId="{810805CF-EB43-449F-979E-21CC3670674A}"/>
    <dgm:cxn modelId="{19033270-2906-4393-8B19-776228DAA494}" type="presOf" srcId="{498A0113-E52F-4DB2-8367-B11B5E66235C}" destId="{63D8A656-D6F9-48E4-974B-FDE414887A7A}" srcOrd="0" destOrd="0" presId="urn:microsoft.com/office/officeart/2008/layout/CaptionedPictures"/>
    <dgm:cxn modelId="{2F4B4158-6B38-4287-BDEA-E9834F84849B}" type="presOf" srcId="{7330CC66-5CE5-42D3-BA03-E9A8FB6C220C}" destId="{FA142D8C-C010-4259-AA8C-7D1585E9DA81}" srcOrd="0" destOrd="0" presId="urn:microsoft.com/office/officeart/2008/layout/CaptionedPictures"/>
    <dgm:cxn modelId="{642E9958-FB57-421F-B2D8-6CDCF9CADA60}" type="presOf" srcId="{F7596804-227F-4B29-8889-D375E393AE62}" destId="{2D798F2B-E397-4AD9-AD21-7D88898AFFA6}" srcOrd="0" destOrd="0" presId="urn:microsoft.com/office/officeart/2008/layout/CaptionedPictures"/>
    <dgm:cxn modelId="{4431B879-5683-4E4C-8322-BFC3332F2759}" type="presOf" srcId="{6BDDD355-02C2-4F4F-BA55-98DDD3FF1676}" destId="{BDC7243C-ECCE-42F1-9812-26427BA266BE}" srcOrd="0" destOrd="0" presId="urn:microsoft.com/office/officeart/2008/layout/CaptionedPictures"/>
    <dgm:cxn modelId="{CE4B797C-1B33-40DF-ACE0-129088412855}" type="presOf" srcId="{4C57ED4D-E756-420B-858A-36C2CD001136}" destId="{F45D6C17-1CDA-47E5-AD25-E9C82D5357F2}" srcOrd="0" destOrd="0" presId="urn:microsoft.com/office/officeart/2008/layout/CaptionedPictures"/>
    <dgm:cxn modelId="{61E9D28B-43B7-4134-8BA7-0098343DBD9C}" srcId="{7330CC66-5CE5-42D3-BA03-E9A8FB6C220C}" destId="{11565FF4-7F05-4EDC-8429-3076C8AA9929}" srcOrd="1" destOrd="0" parTransId="{3561AA2C-89C6-487A-BE26-3CE4A6DA4383}" sibTransId="{22B5466E-61B1-4CB5-A2D1-0A6CF31559D9}"/>
    <dgm:cxn modelId="{92877391-58F3-48BD-A528-D92C8CC95597}" srcId="{7330CC66-5CE5-42D3-BA03-E9A8FB6C220C}" destId="{DDC4C005-EB99-4561-B963-0FF7ECFE2F28}" srcOrd="3" destOrd="0" parTransId="{81269495-5183-4403-8F89-BF62C9812DEA}" sibTransId="{AD92636A-9753-451C-80C0-406739E8AD5E}"/>
    <dgm:cxn modelId="{97F3E19D-6A19-47D1-BD2E-C52A2FA643FF}" srcId="{DDC4C005-EB99-4561-B963-0FF7ECFE2F28}" destId="{00A9BBDA-023A-4B9B-9E0E-178CBD78FF8E}" srcOrd="1" destOrd="0" parTransId="{BDA5FABB-0B5D-43AF-85A6-E134DF76C0B0}" sibTransId="{CD3DF655-6B55-4454-8808-4E4E7A06EFBA}"/>
    <dgm:cxn modelId="{C82365A4-5854-4F8C-98DD-E6EB8D8301BF}" srcId="{7330CC66-5CE5-42D3-BA03-E9A8FB6C220C}" destId="{08CEBA58-DA0E-40C2-98DA-55E66DDC3AAF}" srcOrd="2" destOrd="0" parTransId="{D4A0C9E5-88AA-4358-8544-96E78528CA53}" sibTransId="{120399FB-F455-4DE7-B6CA-5B74EA96AD06}"/>
    <dgm:cxn modelId="{E75452C0-958A-4277-8BC7-E1FFA0B494B7}" srcId="{248D8919-E8DC-4A1F-A60E-DEA608814296}" destId="{68FA96D8-98B2-4519-9FC6-D1E173CE0CBC}" srcOrd="0" destOrd="0" parTransId="{43200EC6-BEAF-4083-A107-C4DC34970B07}" sibTransId="{216E44ED-7DC9-46EF-93CA-559CEEDD376F}"/>
    <dgm:cxn modelId="{84057EC0-6C2C-4A28-871D-D1069C80893E}" type="presOf" srcId="{11565FF4-7F05-4EDC-8429-3076C8AA9929}" destId="{A952549F-54DC-4A1B-A517-3F7CD4EF19A1}" srcOrd="0" destOrd="0" presId="urn:microsoft.com/office/officeart/2008/layout/CaptionedPictures"/>
    <dgm:cxn modelId="{75D5C0C3-4956-43E1-974D-F92D5CCC96B8}" type="presOf" srcId="{CE2EEB88-EE57-4ED1-B9C0-E8CDB773CD55}" destId="{6AAC5660-C2AE-4ED1-A3D8-2E1EB61B7CE5}" srcOrd="0" destOrd="0" presId="urn:microsoft.com/office/officeart/2008/layout/CaptionedPictures"/>
    <dgm:cxn modelId="{7356F2C5-42C8-49D2-871A-BF0F990E5584}" type="presOf" srcId="{68FA96D8-98B2-4519-9FC6-D1E173CE0CBC}" destId="{989621C4-1E5D-4528-9C9B-6EB35659AAE9}" srcOrd="0" destOrd="0" presId="urn:microsoft.com/office/officeart/2008/layout/CaptionedPictures"/>
    <dgm:cxn modelId="{A96F8FCE-ADBB-4084-B111-537BB26152C4}" type="presOf" srcId="{248D8919-E8DC-4A1F-A60E-DEA608814296}" destId="{A241C46E-1AE3-4D46-903D-31D7176AD67E}" srcOrd="0" destOrd="0" presId="urn:microsoft.com/office/officeart/2008/layout/CaptionedPictures"/>
    <dgm:cxn modelId="{150589D0-5613-4FD0-B165-574E133EC35C}" srcId="{B31E5E43-A42E-4794-99E7-BEA126BF15AA}" destId="{0A2AB53B-DAC2-462D-89FB-9758E0F352F8}" srcOrd="0" destOrd="0" parTransId="{7A8C4F3E-EA44-4853-8B33-3D99680D2DE2}" sibTransId="{751056D7-4799-4452-884C-E8C6498BB31E}"/>
    <dgm:cxn modelId="{AE495FE2-3063-4D5B-8F06-AF31EAB491F0}" type="presOf" srcId="{CB6DF919-C1E8-47BE-BDA9-8A0C6F914D86}" destId="{46C81392-EB2A-46A2-99CF-551E2396DACD}" srcOrd="0" destOrd="0" presId="urn:microsoft.com/office/officeart/2008/layout/CaptionedPictures"/>
    <dgm:cxn modelId="{F777B0EC-BE95-4935-8A1D-7678B56150BE}" type="presOf" srcId="{DDC4C005-EB99-4561-B963-0FF7ECFE2F28}" destId="{3C72BF3C-D603-4F9E-9212-D2A8A2F6632B}" srcOrd="0" destOrd="0" presId="urn:microsoft.com/office/officeart/2008/layout/CaptionedPictures"/>
    <dgm:cxn modelId="{5DAA04FB-8F8E-4BA2-A7F4-D6F792330AF0}" type="presOf" srcId="{0A2AB53B-DAC2-462D-89FB-9758E0F352F8}" destId="{1EE40F38-0287-4C5E-9E0E-E1CFA4C28A36}" srcOrd="0" destOrd="0" presId="urn:microsoft.com/office/officeart/2008/layout/CaptionedPictures"/>
    <dgm:cxn modelId="{513A0748-086E-473D-94D3-2412432B262F}" type="presParOf" srcId="{FA142D8C-C010-4259-AA8C-7D1585E9DA81}" destId="{DA9944EB-7ABA-476D-8F00-77F1E10C5763}" srcOrd="0" destOrd="0" presId="urn:microsoft.com/office/officeart/2008/layout/CaptionedPictures"/>
    <dgm:cxn modelId="{FE1E1048-A503-4B45-B4C4-721603FFF085}" type="presParOf" srcId="{DA9944EB-7ABA-476D-8F00-77F1E10C5763}" destId="{CE15D572-AC50-4E8B-BFE5-06C79F6AC5EA}" srcOrd="0" destOrd="0" presId="urn:microsoft.com/office/officeart/2008/layout/CaptionedPictures"/>
    <dgm:cxn modelId="{798F4996-FC7A-4F20-BF23-96E7AD0E4D0E}" type="presParOf" srcId="{DA9944EB-7ABA-476D-8F00-77F1E10C5763}" destId="{20C25D1D-D14F-421A-A6AA-A70B7EC641FB}" srcOrd="1" destOrd="0" presId="urn:microsoft.com/office/officeart/2008/layout/CaptionedPictures"/>
    <dgm:cxn modelId="{D6B381A1-1870-4430-9A5A-FCDC6BEBD4C5}" type="presParOf" srcId="{DA9944EB-7ABA-476D-8F00-77F1E10C5763}" destId="{BA9AC2E8-26CE-4374-AF3B-2C2B18718975}" srcOrd="2" destOrd="0" presId="urn:microsoft.com/office/officeart/2008/layout/CaptionedPictures"/>
    <dgm:cxn modelId="{04900FD9-186D-407D-AB9E-7D27A4319557}" type="presParOf" srcId="{BA9AC2E8-26CE-4374-AF3B-2C2B18718975}" destId="{989621C4-1E5D-4528-9C9B-6EB35659AAE9}" srcOrd="0" destOrd="0" presId="urn:microsoft.com/office/officeart/2008/layout/CaptionedPictures"/>
    <dgm:cxn modelId="{E17AF387-B22D-494C-B61A-1CCBAC3C4BBB}" type="presParOf" srcId="{BA9AC2E8-26CE-4374-AF3B-2C2B18718975}" destId="{A241C46E-1AE3-4D46-903D-31D7176AD67E}" srcOrd="1" destOrd="0" presId="urn:microsoft.com/office/officeart/2008/layout/CaptionedPictures"/>
    <dgm:cxn modelId="{9D55DE6A-3ED9-4E1C-846C-3F2B3AF5BA5D}" type="presParOf" srcId="{FA142D8C-C010-4259-AA8C-7D1585E9DA81}" destId="{E5B51427-E5CE-4D7F-8998-9F5D1971E86F}" srcOrd="1" destOrd="0" presId="urn:microsoft.com/office/officeart/2008/layout/CaptionedPictures"/>
    <dgm:cxn modelId="{2975A46D-2C16-4F59-861C-35768C8221DF}" type="presParOf" srcId="{FA142D8C-C010-4259-AA8C-7D1585E9DA81}" destId="{3E4A7DE8-9F70-43C8-AF53-5462D0E85698}" srcOrd="2" destOrd="0" presId="urn:microsoft.com/office/officeart/2008/layout/CaptionedPictures"/>
    <dgm:cxn modelId="{BD0E3B40-846B-427B-A505-D7E50E24DC05}" type="presParOf" srcId="{3E4A7DE8-9F70-43C8-AF53-5462D0E85698}" destId="{069BA5D3-9621-4806-8E75-332A24DC5B06}" srcOrd="0" destOrd="0" presId="urn:microsoft.com/office/officeart/2008/layout/CaptionedPictures"/>
    <dgm:cxn modelId="{D185CE51-7CB6-4178-9109-262706F71DFD}" type="presParOf" srcId="{3E4A7DE8-9F70-43C8-AF53-5462D0E85698}" destId="{A6B60471-A23F-4435-9F4A-69C3706004FD}" srcOrd="1" destOrd="0" presId="urn:microsoft.com/office/officeart/2008/layout/CaptionedPictures"/>
    <dgm:cxn modelId="{BD5D5128-D0B8-4175-8DD4-A946E73056EE}" type="presParOf" srcId="{3E4A7DE8-9F70-43C8-AF53-5462D0E85698}" destId="{48771926-D74C-4F70-8769-D5386A56A2BD}" srcOrd="2" destOrd="0" presId="urn:microsoft.com/office/officeart/2008/layout/CaptionedPictures"/>
    <dgm:cxn modelId="{4FCF48D9-B201-46AC-BD62-1BEA3639FAC2}" type="presParOf" srcId="{48771926-D74C-4F70-8769-D5386A56A2BD}" destId="{2D798F2B-E397-4AD9-AD21-7D88898AFFA6}" srcOrd="0" destOrd="0" presId="urn:microsoft.com/office/officeart/2008/layout/CaptionedPictures"/>
    <dgm:cxn modelId="{089B7410-AEB7-458E-9998-394ABCE0A232}" type="presParOf" srcId="{48771926-D74C-4F70-8769-D5386A56A2BD}" destId="{A952549F-54DC-4A1B-A517-3F7CD4EF19A1}" srcOrd="1" destOrd="0" presId="urn:microsoft.com/office/officeart/2008/layout/CaptionedPictures"/>
    <dgm:cxn modelId="{1438C572-0BA8-43D8-ACF3-FED9E5F2C8E2}" type="presParOf" srcId="{FA142D8C-C010-4259-AA8C-7D1585E9DA81}" destId="{835E2454-6FE4-492E-9950-9FAD3CA5DFE5}" srcOrd="3" destOrd="0" presId="urn:microsoft.com/office/officeart/2008/layout/CaptionedPictures"/>
    <dgm:cxn modelId="{7AEB3844-F117-49FE-824E-EDB0FBFE940B}" type="presParOf" srcId="{FA142D8C-C010-4259-AA8C-7D1585E9DA81}" destId="{06E0EACA-80F8-4329-B0D8-4447E7BE5236}" srcOrd="4" destOrd="0" presId="urn:microsoft.com/office/officeart/2008/layout/CaptionedPictures"/>
    <dgm:cxn modelId="{7EE0A8C6-3AE1-4508-B4C0-21FE147080FF}" type="presParOf" srcId="{06E0EACA-80F8-4329-B0D8-4447E7BE5236}" destId="{6BBAFF9D-AD71-46B6-AC47-5AF28EDDA318}" srcOrd="0" destOrd="0" presId="urn:microsoft.com/office/officeart/2008/layout/CaptionedPictures"/>
    <dgm:cxn modelId="{4503E392-9F15-44E5-8617-4C910660B437}" type="presParOf" srcId="{06E0EACA-80F8-4329-B0D8-4447E7BE5236}" destId="{41191DE4-27EE-4264-856C-575BBFB70C16}" srcOrd="1" destOrd="0" presId="urn:microsoft.com/office/officeart/2008/layout/CaptionedPictures"/>
    <dgm:cxn modelId="{5D99E8BF-8E1F-45CF-A5DD-64CE1114F066}" type="presParOf" srcId="{06E0EACA-80F8-4329-B0D8-4447E7BE5236}" destId="{381F89CD-64F0-4756-9A40-A640C58ED799}" srcOrd="2" destOrd="0" presId="urn:microsoft.com/office/officeart/2008/layout/CaptionedPictures"/>
    <dgm:cxn modelId="{E138129F-85B3-4FE2-902C-2E805D63F060}" type="presParOf" srcId="{381F89CD-64F0-4756-9A40-A640C58ED799}" destId="{6AAC5660-C2AE-4ED1-A3D8-2E1EB61B7CE5}" srcOrd="0" destOrd="0" presId="urn:microsoft.com/office/officeart/2008/layout/CaptionedPictures"/>
    <dgm:cxn modelId="{F12C13A2-07D4-455D-ADC0-8AE32AF9008C}" type="presParOf" srcId="{381F89CD-64F0-4756-9A40-A640C58ED799}" destId="{3B0DF35D-1617-4666-8BC6-1C7FA27F77E9}" srcOrd="1" destOrd="0" presId="urn:microsoft.com/office/officeart/2008/layout/CaptionedPictures"/>
    <dgm:cxn modelId="{FDFA3D58-8F35-42EA-917E-07B7DE9CC6E6}" type="presParOf" srcId="{FA142D8C-C010-4259-AA8C-7D1585E9DA81}" destId="{C82144D0-F2FE-4B92-8EC2-E36B2FF60B8A}" srcOrd="5" destOrd="0" presId="urn:microsoft.com/office/officeart/2008/layout/CaptionedPictures"/>
    <dgm:cxn modelId="{42473A75-05F1-486F-9336-D46AECEC5B11}" type="presParOf" srcId="{FA142D8C-C010-4259-AA8C-7D1585E9DA81}" destId="{883CCCBD-BFEA-493D-A36B-347DBD73C828}" srcOrd="6" destOrd="0" presId="urn:microsoft.com/office/officeart/2008/layout/CaptionedPictures"/>
    <dgm:cxn modelId="{A71EFB89-5DAC-4670-9B25-01D65792E978}" type="presParOf" srcId="{883CCCBD-BFEA-493D-A36B-347DBD73C828}" destId="{00B6510C-1FDC-4EB7-A4C0-BD19993DDCFD}" srcOrd="0" destOrd="0" presId="urn:microsoft.com/office/officeart/2008/layout/CaptionedPictures"/>
    <dgm:cxn modelId="{F6EB5D5B-EE60-4EFA-9F43-7DE2155DA7D0}" type="presParOf" srcId="{883CCCBD-BFEA-493D-A36B-347DBD73C828}" destId="{CD784D51-09AC-46F6-8439-ED5CC4B39AB9}" srcOrd="1" destOrd="0" presId="urn:microsoft.com/office/officeart/2008/layout/CaptionedPictures"/>
    <dgm:cxn modelId="{A29BBDDE-D561-4A71-855F-546952EAD75F}" type="presParOf" srcId="{883CCCBD-BFEA-493D-A36B-347DBD73C828}" destId="{AF1F6D9D-AB05-435F-9C38-6BD0734CB48F}" srcOrd="2" destOrd="0" presId="urn:microsoft.com/office/officeart/2008/layout/CaptionedPictures"/>
    <dgm:cxn modelId="{1E94E3B1-0ABA-415E-930D-FED54E1BC1F3}" type="presParOf" srcId="{AF1F6D9D-AB05-435F-9C38-6BD0734CB48F}" destId="{46C81392-EB2A-46A2-99CF-551E2396DACD}" srcOrd="0" destOrd="0" presId="urn:microsoft.com/office/officeart/2008/layout/CaptionedPictures"/>
    <dgm:cxn modelId="{EA9EE3B3-94B9-40B3-B11C-A0FD7A8ED6C0}" type="presParOf" srcId="{AF1F6D9D-AB05-435F-9C38-6BD0734CB48F}" destId="{3C72BF3C-D603-4F9E-9212-D2A8A2F6632B}" srcOrd="1" destOrd="0" presId="urn:microsoft.com/office/officeart/2008/layout/CaptionedPictures"/>
    <dgm:cxn modelId="{0CD54C98-F2D9-407C-A813-6EBD2B89B80D}" type="presParOf" srcId="{FA142D8C-C010-4259-AA8C-7D1585E9DA81}" destId="{BE4240D6-5ADC-44E1-9620-D990D90FF1EF}" srcOrd="7" destOrd="0" presId="urn:microsoft.com/office/officeart/2008/layout/CaptionedPictures"/>
    <dgm:cxn modelId="{81161531-50D8-4571-B4EA-446914728AE6}" type="presParOf" srcId="{FA142D8C-C010-4259-AA8C-7D1585E9DA81}" destId="{B08CD2FE-694A-4176-97C7-4015DF411DF1}" srcOrd="8" destOrd="0" presId="urn:microsoft.com/office/officeart/2008/layout/CaptionedPictures"/>
    <dgm:cxn modelId="{D617B425-09EE-405E-B2E9-724C4082BE41}" type="presParOf" srcId="{B08CD2FE-694A-4176-97C7-4015DF411DF1}" destId="{6505B189-27DF-428C-A125-971A83A71122}" srcOrd="0" destOrd="0" presId="urn:microsoft.com/office/officeart/2008/layout/CaptionedPictures"/>
    <dgm:cxn modelId="{2D6F40ED-49BE-446C-8874-1744FC998CF9}" type="presParOf" srcId="{B08CD2FE-694A-4176-97C7-4015DF411DF1}" destId="{AF55FBB7-1D92-4C64-8398-1EA7DA74F7DD}" srcOrd="1" destOrd="0" presId="urn:microsoft.com/office/officeart/2008/layout/CaptionedPictures"/>
    <dgm:cxn modelId="{FD9A4145-9B26-407E-BCE7-D0E7A0F75CD7}" type="presParOf" srcId="{B08CD2FE-694A-4176-97C7-4015DF411DF1}" destId="{372863E6-D568-4098-B881-A3585316F602}" srcOrd="2" destOrd="0" presId="urn:microsoft.com/office/officeart/2008/layout/CaptionedPictures"/>
    <dgm:cxn modelId="{1392B16D-B55F-47B2-B7C3-1F0F01C98383}" type="presParOf" srcId="{372863E6-D568-4098-B881-A3585316F602}" destId="{1EE40F38-0287-4C5E-9E0E-E1CFA4C28A36}" srcOrd="0" destOrd="0" presId="urn:microsoft.com/office/officeart/2008/layout/CaptionedPictures"/>
    <dgm:cxn modelId="{FB87C362-57CE-4565-89D3-37EA0B3EC033}" type="presParOf" srcId="{372863E6-D568-4098-B881-A3585316F602}" destId="{47DEF57B-0F9D-45AF-93A8-9371011C2B35}" srcOrd="1" destOrd="0" presId="urn:microsoft.com/office/officeart/2008/layout/CaptionedPictures"/>
    <dgm:cxn modelId="{233740CB-2149-43C0-9635-52EA2D850C01}" type="presParOf" srcId="{FA142D8C-C010-4259-AA8C-7D1585E9DA81}" destId="{59469628-0E05-48C8-9EDC-C873B23158E3}" srcOrd="9" destOrd="0" presId="urn:microsoft.com/office/officeart/2008/layout/CaptionedPictures"/>
    <dgm:cxn modelId="{05500999-369B-4FEB-9038-BA7D776F2E0B}" type="presParOf" srcId="{FA142D8C-C010-4259-AA8C-7D1585E9DA81}" destId="{3B4AB9EB-3BEF-402E-A113-97D0A3D81906}" srcOrd="10" destOrd="0" presId="urn:microsoft.com/office/officeart/2008/layout/CaptionedPictures"/>
    <dgm:cxn modelId="{86A4F54C-C31C-4B92-A6CF-8B32DB51DA12}" type="presParOf" srcId="{3B4AB9EB-3BEF-402E-A113-97D0A3D81906}" destId="{5060D865-0C31-4FCD-8207-ECA6B5AA64FA}" srcOrd="0" destOrd="0" presId="urn:microsoft.com/office/officeart/2008/layout/CaptionedPictures"/>
    <dgm:cxn modelId="{DF25B7A7-1F8F-483F-80A2-71ABFD492C86}" type="presParOf" srcId="{3B4AB9EB-3BEF-402E-A113-97D0A3D81906}" destId="{8A1AD70C-B345-4F8C-851B-0CA1467F75D9}" srcOrd="1" destOrd="0" presId="urn:microsoft.com/office/officeart/2008/layout/CaptionedPictures"/>
    <dgm:cxn modelId="{E4C0760A-9ECB-4B13-BC92-09DE1DE315CC}" type="presParOf" srcId="{3B4AB9EB-3BEF-402E-A113-97D0A3D81906}" destId="{3E1A4882-FD58-49A4-B1C3-953A693AADB7}" srcOrd="2" destOrd="0" presId="urn:microsoft.com/office/officeart/2008/layout/CaptionedPictures"/>
    <dgm:cxn modelId="{A2092B8A-AAE7-481B-B60A-9EF4E9F946E2}" type="presParOf" srcId="{3E1A4882-FD58-49A4-B1C3-953A693AADB7}" destId="{BDC7243C-ECCE-42F1-9812-26427BA266BE}" srcOrd="0" destOrd="0" presId="urn:microsoft.com/office/officeart/2008/layout/CaptionedPictures"/>
    <dgm:cxn modelId="{A0E15F0D-B904-48EE-A82C-7BF4017AB6F6}" type="presParOf" srcId="{3E1A4882-FD58-49A4-B1C3-953A693AADB7}" destId="{79BA6093-99CD-4DB9-AA66-63793144FAD0}" srcOrd="1" destOrd="0" presId="urn:microsoft.com/office/officeart/2008/layout/CaptionedPictures"/>
    <dgm:cxn modelId="{D614ED35-75B7-46E3-9298-DFFB6679686B}" type="presParOf" srcId="{FA142D8C-C010-4259-AA8C-7D1585E9DA81}" destId="{08C62D84-A1BC-45C3-827A-B59E04AF71FC}" srcOrd="11" destOrd="0" presId="urn:microsoft.com/office/officeart/2008/layout/CaptionedPictures"/>
    <dgm:cxn modelId="{FF8E1A1A-4532-4BD3-92F5-D502D9E20C7D}" type="presParOf" srcId="{FA142D8C-C010-4259-AA8C-7D1585E9DA81}" destId="{FFF2AB65-F612-4B2B-8F74-73BF429BC67C}" srcOrd="12" destOrd="0" presId="urn:microsoft.com/office/officeart/2008/layout/CaptionedPictures"/>
    <dgm:cxn modelId="{207F8640-B403-4B99-A7FC-078CE5E8966F}" type="presParOf" srcId="{FFF2AB65-F612-4B2B-8F74-73BF429BC67C}" destId="{8BA927C9-7268-4799-A83E-4185676E8B63}" srcOrd="0" destOrd="0" presId="urn:microsoft.com/office/officeart/2008/layout/CaptionedPictures"/>
    <dgm:cxn modelId="{D56166B5-13BC-4443-88AF-4321D0BE42C9}" type="presParOf" srcId="{FFF2AB65-F612-4B2B-8F74-73BF429BC67C}" destId="{DC4CB45E-5502-4096-AFC0-71EEE35589C2}" srcOrd="1" destOrd="0" presId="urn:microsoft.com/office/officeart/2008/layout/CaptionedPictures"/>
    <dgm:cxn modelId="{64536F02-63E1-4E86-8B20-A401B0A42C7F}" type="presParOf" srcId="{FFF2AB65-F612-4B2B-8F74-73BF429BC67C}" destId="{340CD293-A323-45BE-99F1-579C234AB1D5}" srcOrd="2" destOrd="0" presId="urn:microsoft.com/office/officeart/2008/layout/CaptionedPictures"/>
    <dgm:cxn modelId="{9C76ECD5-7C5A-4D3F-A97C-13A27367D6B1}" type="presParOf" srcId="{340CD293-A323-45BE-99F1-579C234AB1D5}" destId="{FBCB2AF4-EBA3-4986-AEE7-C7C98C2F8FF3}" srcOrd="0" destOrd="0" presId="urn:microsoft.com/office/officeart/2008/layout/CaptionedPictures"/>
    <dgm:cxn modelId="{98EBA528-CB0B-416E-98EF-750F298EC033}" type="presParOf" srcId="{340CD293-A323-45BE-99F1-579C234AB1D5}" destId="{63D8A656-D6F9-48E4-974B-FDE414887A7A}" srcOrd="1" destOrd="0" presId="urn:microsoft.com/office/officeart/2008/layout/CaptionedPictures"/>
    <dgm:cxn modelId="{FABE7089-775D-4D78-8F46-72E592B2E037}" type="presParOf" srcId="{FA142D8C-C010-4259-AA8C-7D1585E9DA81}" destId="{F468FF02-D7A3-4288-A37D-799539880910}" srcOrd="13" destOrd="0" presId="urn:microsoft.com/office/officeart/2008/layout/CaptionedPictures"/>
    <dgm:cxn modelId="{B56654EC-D270-42D9-A865-C5D288F1ED0E}" type="presParOf" srcId="{FA142D8C-C010-4259-AA8C-7D1585E9DA81}" destId="{689AEEB7-3E51-43A5-A9E7-F8257BBF36D3}" srcOrd="14" destOrd="0" presId="urn:microsoft.com/office/officeart/2008/layout/CaptionedPictures"/>
    <dgm:cxn modelId="{23A7D421-83CC-494D-A8A6-14E6599F3901}" type="presParOf" srcId="{689AEEB7-3E51-43A5-A9E7-F8257BBF36D3}" destId="{11A5353D-CA6E-4157-AADC-D12EFA598EB6}" srcOrd="0" destOrd="0" presId="urn:microsoft.com/office/officeart/2008/layout/CaptionedPictures"/>
    <dgm:cxn modelId="{650FD26F-EB82-496B-9201-507C3709C9C6}" type="presParOf" srcId="{689AEEB7-3E51-43A5-A9E7-F8257BBF36D3}" destId="{2959F1E8-CAD7-481B-9D44-283559851D1B}" srcOrd="1" destOrd="0" presId="urn:microsoft.com/office/officeart/2008/layout/CaptionedPictures"/>
    <dgm:cxn modelId="{8BCB3267-42B6-4CD6-AF03-EF55CF9DA410}" type="presParOf" srcId="{689AEEB7-3E51-43A5-A9E7-F8257BBF36D3}" destId="{AEEE9527-2366-4DB1-B6D6-FB4E8C62433A}" srcOrd="2" destOrd="0" presId="urn:microsoft.com/office/officeart/2008/layout/CaptionedPictures"/>
    <dgm:cxn modelId="{93A424F2-DEE5-4845-9AB0-6E024E93F882}" type="presParOf" srcId="{AEEE9527-2366-4DB1-B6D6-FB4E8C62433A}" destId="{AB2E12D0-E1C2-4521-B3FC-6E2B7D83277C}" srcOrd="0" destOrd="0" presId="urn:microsoft.com/office/officeart/2008/layout/CaptionedPictures"/>
    <dgm:cxn modelId="{4CCCA3A9-D4E8-4AF5-A03F-5235586D2455}" type="presParOf" srcId="{AEEE9527-2366-4DB1-B6D6-FB4E8C62433A}" destId="{F45D6C17-1CDA-47E5-AD25-E9C82D5357F2}" srcOrd="1" destOrd="0" presId="urn:microsoft.com/office/officeart/2008/layout/CaptionedPictures"/>
  </dgm:cxnLst>
  <dgm:bg>
    <a:solidFill>
      <a:srgbClr val="FFFFFF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30CC66-5CE5-42D3-BA03-E9A8FB6C220C}" type="doc">
      <dgm:prSet loTypeId="urn:microsoft.com/office/officeart/2008/layout/CaptionedPictures" loCatId="picture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s-AR"/>
        </a:p>
      </dgm:t>
    </dgm:pt>
    <dgm:pt modelId="{248D8919-E8DC-4A1F-A60E-DEA608814296}">
      <dgm:prSet phldrT="[Texto]"/>
      <dgm:spPr/>
      <dgm:t>
        <a:bodyPr/>
        <a:lstStyle/>
        <a:p>
          <a:r>
            <a:rPr lang="es-419" b="0" dirty="0">
              <a:latin typeface="Arial Nova" panose="020B0504020202020204" pitchFamily="34" charset="0"/>
            </a:rPr>
            <a:t>Cerda Dura</a:t>
          </a:r>
          <a:endParaRPr lang="es-AR" b="0" dirty="0">
            <a:latin typeface="Arial Nova" panose="020B0504020202020204" pitchFamily="34" charset="0"/>
          </a:endParaRPr>
        </a:p>
      </dgm:t>
    </dgm:pt>
    <dgm:pt modelId="{4BF7EB13-C24E-43EF-B0F5-750AC531EDD9}" type="parTrans" cxnId="{C1707800-D076-4C05-A96E-46E6CA116A01}">
      <dgm:prSet/>
      <dgm:spPr/>
      <dgm:t>
        <a:bodyPr/>
        <a:lstStyle/>
        <a:p>
          <a:endParaRPr lang="es-AR"/>
        </a:p>
      </dgm:t>
    </dgm:pt>
    <dgm:pt modelId="{C043E1A3-5D95-4A79-A544-48009E9B1E99}" type="sibTrans" cxnId="{C1707800-D076-4C05-A96E-46E6CA116A01}">
      <dgm:prSet/>
      <dgm:spPr/>
      <dgm:t>
        <a:bodyPr/>
        <a:lstStyle/>
        <a:p>
          <a:endParaRPr lang="es-AR"/>
        </a:p>
      </dgm:t>
    </dgm:pt>
    <dgm:pt modelId="{68FA96D8-98B2-4519-9FC6-D1E173CE0CBC}">
      <dgm:prSet phldrT="[Texto]" custT="1"/>
      <dgm:spPr/>
      <dgm:t>
        <a:bodyPr/>
        <a:lstStyle/>
        <a:p>
          <a:r>
            <a:rPr lang="es-419" sz="1000" dirty="0">
              <a:latin typeface="Arial Nova" panose="020B0504020202020204" pitchFamily="34" charset="0"/>
            </a:rPr>
            <a:t>15 x 25 cm</a:t>
          </a:r>
        </a:p>
        <a:p>
          <a:r>
            <a:rPr lang="es-419" sz="1000" dirty="0">
              <a:latin typeface="Arial Nova" panose="020B0504020202020204" pitchFamily="34" charset="0"/>
            </a:rPr>
            <a:t>Marca: Cercrin</a:t>
          </a:r>
          <a:endParaRPr lang="es-AR" sz="1000" dirty="0">
            <a:latin typeface="Arial Nova" panose="020B0504020202020204" pitchFamily="34" charset="0"/>
          </a:endParaRPr>
        </a:p>
      </dgm:t>
    </dgm:pt>
    <dgm:pt modelId="{43200EC6-BEAF-4083-A107-C4DC34970B07}" type="parTrans" cxnId="{E75452C0-958A-4277-8BC7-E1FFA0B494B7}">
      <dgm:prSet/>
      <dgm:spPr/>
      <dgm:t>
        <a:bodyPr/>
        <a:lstStyle/>
        <a:p>
          <a:endParaRPr lang="es-AR"/>
        </a:p>
      </dgm:t>
    </dgm:pt>
    <dgm:pt modelId="{216E44ED-7DC9-46EF-93CA-559CEEDD376F}" type="sibTrans" cxnId="{E75452C0-958A-4277-8BC7-E1FFA0B494B7}">
      <dgm:prSet/>
      <dgm:spPr/>
      <dgm:t>
        <a:bodyPr/>
        <a:lstStyle/>
        <a:p>
          <a:endParaRPr lang="es-AR"/>
        </a:p>
      </dgm:t>
    </dgm:pt>
    <dgm:pt modelId="{11565FF4-7F05-4EDC-8429-3076C8AA9929}">
      <dgm:prSet phldrT="[Texto]"/>
      <dgm:spPr/>
      <dgm:t>
        <a:bodyPr/>
        <a:lstStyle/>
        <a:p>
          <a:r>
            <a:rPr lang="es-419" dirty="0"/>
            <a:t>Cerda Natural</a:t>
          </a:r>
          <a:endParaRPr lang="es-AR" dirty="0"/>
        </a:p>
      </dgm:t>
    </dgm:pt>
    <dgm:pt modelId="{3561AA2C-89C6-487A-BE26-3CE4A6DA4383}" type="parTrans" cxnId="{61E9D28B-43B7-4134-8BA7-0098343DBD9C}">
      <dgm:prSet/>
      <dgm:spPr/>
      <dgm:t>
        <a:bodyPr/>
        <a:lstStyle/>
        <a:p>
          <a:endParaRPr lang="es-AR"/>
        </a:p>
      </dgm:t>
    </dgm:pt>
    <dgm:pt modelId="{22B5466E-61B1-4CB5-A2D1-0A6CF31559D9}" type="sibTrans" cxnId="{61E9D28B-43B7-4134-8BA7-0098343DBD9C}">
      <dgm:prSet/>
      <dgm:spPr/>
      <dgm:t>
        <a:bodyPr/>
        <a:lstStyle/>
        <a:p>
          <a:endParaRPr lang="es-AR"/>
        </a:p>
      </dgm:t>
    </dgm:pt>
    <dgm:pt modelId="{F7596804-227F-4B29-8889-D375E393AE62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6B57D394-3E33-4BAC-8CCC-C05B48DB1560}" type="parTrans" cxnId="{A0949A07-C8CD-4788-B709-5735C125D15F}">
      <dgm:prSet/>
      <dgm:spPr/>
      <dgm:t>
        <a:bodyPr/>
        <a:lstStyle/>
        <a:p>
          <a:endParaRPr lang="es-AR"/>
        </a:p>
      </dgm:t>
    </dgm:pt>
    <dgm:pt modelId="{8D3795C4-9BDB-4D42-9DDB-D78FC74D83F3}" type="sibTrans" cxnId="{A0949A07-C8CD-4788-B709-5735C125D15F}">
      <dgm:prSet/>
      <dgm:spPr/>
      <dgm:t>
        <a:bodyPr/>
        <a:lstStyle/>
        <a:p>
          <a:endParaRPr lang="es-AR"/>
        </a:p>
      </dgm:t>
    </dgm:pt>
    <dgm:pt modelId="{08CEBA58-DA0E-40C2-98DA-55E66DDC3AAF}">
      <dgm:prSet phldrT="[Texto]"/>
      <dgm:spPr/>
      <dgm:t>
        <a:bodyPr/>
        <a:lstStyle/>
        <a:p>
          <a:r>
            <a:rPr lang="es-419" dirty="0"/>
            <a:t>Con Mango</a:t>
          </a:r>
          <a:endParaRPr lang="es-AR" dirty="0"/>
        </a:p>
      </dgm:t>
    </dgm:pt>
    <dgm:pt modelId="{D4A0C9E5-88AA-4358-8544-96E78528CA53}" type="parTrans" cxnId="{C82365A4-5854-4F8C-98DD-E6EB8D8301BF}">
      <dgm:prSet/>
      <dgm:spPr/>
      <dgm:t>
        <a:bodyPr/>
        <a:lstStyle/>
        <a:p>
          <a:endParaRPr lang="es-AR"/>
        </a:p>
      </dgm:t>
    </dgm:pt>
    <dgm:pt modelId="{120399FB-F455-4DE7-B6CA-5B74EA96AD06}" type="sibTrans" cxnId="{C82365A4-5854-4F8C-98DD-E6EB8D8301BF}">
      <dgm:prSet/>
      <dgm:spPr/>
      <dgm:t>
        <a:bodyPr/>
        <a:lstStyle/>
        <a:p>
          <a:endParaRPr lang="es-AR"/>
        </a:p>
      </dgm:t>
    </dgm:pt>
    <dgm:pt modelId="{CE2EEB88-EE57-4ED1-B9C0-E8CDB773CD55}">
      <dgm:prSet phldrT="[Texto]"/>
      <dgm:spPr/>
      <dgm:t>
        <a:bodyPr/>
        <a:lstStyle/>
        <a:p>
          <a:r>
            <a:rPr lang="es-419" dirty="0"/>
            <a:t>20 x 5 cm</a:t>
          </a:r>
        </a:p>
        <a:p>
          <a:r>
            <a:rPr lang="es-419" dirty="0"/>
            <a:t>Marca: Cercrin</a:t>
          </a:r>
          <a:endParaRPr lang="es-AR" dirty="0"/>
        </a:p>
      </dgm:t>
    </dgm:pt>
    <dgm:pt modelId="{2D8A47B6-114C-4890-8C19-CC048D00B77B}" type="parTrans" cxnId="{EC8B8B11-DF34-444B-BB15-833374FCBCC2}">
      <dgm:prSet/>
      <dgm:spPr/>
      <dgm:t>
        <a:bodyPr/>
        <a:lstStyle/>
        <a:p>
          <a:endParaRPr lang="es-AR"/>
        </a:p>
      </dgm:t>
    </dgm:pt>
    <dgm:pt modelId="{BEC4DE21-8EEA-431C-BFE6-A47530934277}" type="sibTrans" cxnId="{EC8B8B11-DF34-444B-BB15-833374FCBCC2}">
      <dgm:prSet/>
      <dgm:spPr/>
      <dgm:t>
        <a:bodyPr/>
        <a:lstStyle/>
        <a:p>
          <a:endParaRPr lang="es-AR"/>
        </a:p>
      </dgm:t>
    </dgm:pt>
    <dgm:pt modelId="{DDC4C005-EB99-4561-B963-0FF7ECFE2F28}">
      <dgm:prSet/>
      <dgm:spPr/>
      <dgm:t>
        <a:bodyPr/>
        <a:lstStyle/>
        <a:p>
          <a:r>
            <a:rPr lang="es-419" dirty="0"/>
            <a:t>Madera</a:t>
          </a:r>
          <a:endParaRPr lang="es-AR" dirty="0"/>
        </a:p>
      </dgm:t>
    </dgm:pt>
    <dgm:pt modelId="{81269495-5183-4403-8F89-BF62C9812DEA}" type="parTrans" cxnId="{92877391-58F3-48BD-A528-D92C8CC95597}">
      <dgm:prSet/>
      <dgm:spPr/>
      <dgm:t>
        <a:bodyPr/>
        <a:lstStyle/>
        <a:p>
          <a:endParaRPr lang="es-AR"/>
        </a:p>
      </dgm:t>
    </dgm:pt>
    <dgm:pt modelId="{AD92636A-9753-451C-80C0-406739E8AD5E}" type="sibTrans" cxnId="{92877391-58F3-48BD-A528-D92C8CC95597}">
      <dgm:prSet/>
      <dgm:spPr/>
      <dgm:t>
        <a:bodyPr/>
        <a:lstStyle/>
        <a:p>
          <a:endParaRPr lang="es-AR"/>
        </a:p>
      </dgm:t>
    </dgm:pt>
    <dgm:pt modelId="{B31E5E43-A42E-4794-99E7-BEA126BF15AA}">
      <dgm:prSet/>
      <dgm:spPr/>
      <dgm:t>
        <a:bodyPr/>
        <a:lstStyle/>
        <a:p>
          <a:r>
            <a:rPr lang="es-419" dirty="0"/>
            <a:t>Alto Suave</a:t>
          </a:r>
          <a:endParaRPr lang="es-AR" dirty="0"/>
        </a:p>
      </dgm:t>
    </dgm:pt>
    <dgm:pt modelId="{82B5BBF2-03E9-4B8A-9636-734FAE5747BD}" type="parTrans" cxnId="{E781724A-200F-4A4A-A535-960476458040}">
      <dgm:prSet/>
      <dgm:spPr/>
      <dgm:t>
        <a:bodyPr/>
        <a:lstStyle/>
        <a:p>
          <a:endParaRPr lang="es-AR"/>
        </a:p>
      </dgm:t>
    </dgm:pt>
    <dgm:pt modelId="{73AC3A26-903B-40B0-9204-DF9DC213654A}" type="sibTrans" cxnId="{E781724A-200F-4A4A-A535-960476458040}">
      <dgm:prSet/>
      <dgm:spPr/>
      <dgm:t>
        <a:bodyPr/>
        <a:lstStyle/>
        <a:p>
          <a:endParaRPr lang="es-AR"/>
        </a:p>
      </dgm:t>
    </dgm:pt>
    <dgm:pt modelId="{BBB1B3A9-4D59-4073-8869-1CB3F504D6C8}">
      <dgm:prSet/>
      <dgm:spPr/>
      <dgm:t>
        <a:bodyPr/>
        <a:lstStyle/>
        <a:p>
          <a:r>
            <a:rPr lang="es-419" dirty="0"/>
            <a:t>Madera Plano</a:t>
          </a:r>
          <a:endParaRPr lang="es-AR" dirty="0"/>
        </a:p>
      </dgm:t>
    </dgm:pt>
    <dgm:pt modelId="{AF606EF8-1B07-4BDE-93ED-589138A1D1F9}" type="parTrans" cxnId="{5D145B00-774A-45DA-9C7E-68F9B2947C1E}">
      <dgm:prSet/>
      <dgm:spPr/>
      <dgm:t>
        <a:bodyPr/>
        <a:lstStyle/>
        <a:p>
          <a:endParaRPr lang="es-AR"/>
        </a:p>
      </dgm:t>
    </dgm:pt>
    <dgm:pt modelId="{B04259AA-FD97-47C2-BCC2-15B15F5AF9AD}" type="sibTrans" cxnId="{5D145B00-774A-45DA-9C7E-68F9B2947C1E}">
      <dgm:prSet/>
      <dgm:spPr/>
      <dgm:t>
        <a:bodyPr/>
        <a:lstStyle/>
        <a:p>
          <a:endParaRPr lang="es-AR"/>
        </a:p>
      </dgm:t>
    </dgm:pt>
    <dgm:pt modelId="{498A0113-E52F-4DB2-8367-B11B5E66235C}">
      <dgm:prSet/>
      <dgm:spPr/>
      <dgm:t>
        <a:bodyPr/>
        <a:lstStyle/>
        <a:p>
          <a:r>
            <a:rPr lang="es-419" dirty="0"/>
            <a:t>Mediano Suave</a:t>
          </a:r>
          <a:endParaRPr lang="es-AR" dirty="0"/>
        </a:p>
      </dgm:t>
    </dgm:pt>
    <dgm:pt modelId="{7D11C24A-4693-4DF1-9328-A08D1B4C026A}" type="parTrans" cxnId="{E92C4A4F-F741-4BF6-8E28-C6607AB1AAD6}">
      <dgm:prSet/>
      <dgm:spPr/>
      <dgm:t>
        <a:bodyPr/>
        <a:lstStyle/>
        <a:p>
          <a:endParaRPr lang="es-AR"/>
        </a:p>
      </dgm:t>
    </dgm:pt>
    <dgm:pt modelId="{810805CF-EB43-449F-979E-21CC3670674A}" type="sibTrans" cxnId="{E92C4A4F-F741-4BF6-8E28-C6607AB1AAD6}">
      <dgm:prSet/>
      <dgm:spPr/>
      <dgm:t>
        <a:bodyPr/>
        <a:lstStyle/>
        <a:p>
          <a:endParaRPr lang="es-AR"/>
        </a:p>
      </dgm:t>
    </dgm:pt>
    <dgm:pt modelId="{4C57ED4D-E756-420B-858A-36C2CD001136}">
      <dgm:prSet/>
      <dgm:spPr/>
      <dgm:t>
        <a:bodyPr/>
        <a:lstStyle/>
        <a:p>
          <a:r>
            <a:rPr lang="es-419" dirty="0"/>
            <a:t>Cepillo de baño</a:t>
          </a:r>
          <a:endParaRPr lang="es-AR" dirty="0"/>
        </a:p>
      </dgm:t>
    </dgm:pt>
    <dgm:pt modelId="{73F5D7A0-23AC-4FE8-A03F-BA4241BFA1E3}" type="parTrans" cxnId="{2270650B-0231-4EA6-8AC5-2E65552462B7}">
      <dgm:prSet/>
      <dgm:spPr/>
      <dgm:t>
        <a:bodyPr/>
        <a:lstStyle/>
        <a:p>
          <a:endParaRPr lang="es-AR"/>
        </a:p>
      </dgm:t>
    </dgm:pt>
    <dgm:pt modelId="{86FC79B2-8487-42DF-9AF0-5223BD531854}" type="sibTrans" cxnId="{2270650B-0231-4EA6-8AC5-2E65552462B7}">
      <dgm:prSet/>
      <dgm:spPr/>
      <dgm:t>
        <a:bodyPr/>
        <a:lstStyle/>
        <a:p>
          <a:endParaRPr lang="es-AR"/>
        </a:p>
      </dgm:t>
    </dgm:pt>
    <dgm:pt modelId="{CB6DF919-C1E8-47BE-BDA9-8A0C6F914D86}">
      <dgm:prSet/>
      <dgm:spPr/>
      <dgm:t>
        <a:bodyPr/>
        <a:lstStyle/>
        <a:p>
          <a:pPr algn="ctr"/>
          <a:r>
            <a:rPr lang="es-419" dirty="0"/>
            <a:t>15 – 5 cm</a:t>
          </a:r>
          <a:endParaRPr lang="es-AR" dirty="0"/>
        </a:p>
      </dgm:t>
    </dgm:pt>
    <dgm:pt modelId="{CB8963F3-DF4F-4297-91AB-9959648C6285}" type="parTrans" cxnId="{65B33F41-3433-4A8C-905F-7506763EB066}">
      <dgm:prSet/>
      <dgm:spPr/>
      <dgm:t>
        <a:bodyPr/>
        <a:lstStyle/>
        <a:p>
          <a:endParaRPr lang="es-AR"/>
        </a:p>
      </dgm:t>
    </dgm:pt>
    <dgm:pt modelId="{DB2034CB-D387-4DD4-B23E-0BFAA8B49A49}" type="sibTrans" cxnId="{65B33F41-3433-4A8C-905F-7506763EB066}">
      <dgm:prSet/>
      <dgm:spPr/>
      <dgm:t>
        <a:bodyPr/>
        <a:lstStyle/>
        <a:p>
          <a:endParaRPr lang="es-AR"/>
        </a:p>
      </dgm:t>
    </dgm:pt>
    <dgm:pt modelId="{00A9BBDA-023A-4B9B-9E0E-178CBD78FF8E}">
      <dgm:prSet/>
      <dgm:spPr/>
      <dgm:t>
        <a:bodyPr/>
        <a:lstStyle/>
        <a:p>
          <a:pPr algn="ctr"/>
          <a:r>
            <a:rPr lang="es-419" dirty="0"/>
            <a:t>Marca </a:t>
          </a:r>
          <a:r>
            <a:rPr lang="es-419" dirty="0" err="1"/>
            <a:t>Cercrin</a:t>
          </a:r>
          <a:endParaRPr lang="es-AR" dirty="0"/>
        </a:p>
      </dgm:t>
    </dgm:pt>
    <dgm:pt modelId="{BDA5FABB-0B5D-43AF-85A6-E134DF76C0B0}" type="parTrans" cxnId="{97F3E19D-6A19-47D1-BD2E-C52A2FA643FF}">
      <dgm:prSet/>
      <dgm:spPr/>
      <dgm:t>
        <a:bodyPr/>
        <a:lstStyle/>
        <a:p>
          <a:endParaRPr lang="es-AR"/>
        </a:p>
      </dgm:t>
    </dgm:pt>
    <dgm:pt modelId="{CD3DF655-6B55-4454-8808-4E4E7A06EFBA}" type="sibTrans" cxnId="{97F3E19D-6A19-47D1-BD2E-C52A2FA643FF}">
      <dgm:prSet/>
      <dgm:spPr/>
      <dgm:t>
        <a:bodyPr/>
        <a:lstStyle/>
        <a:p>
          <a:endParaRPr lang="es-AR"/>
        </a:p>
      </dgm:t>
    </dgm:pt>
    <dgm:pt modelId="{0A2AB53B-DAC2-462D-89FB-9758E0F352F8}">
      <dgm:prSet/>
      <dgm:spPr/>
      <dgm:t>
        <a:bodyPr/>
        <a:lstStyle/>
        <a:p>
          <a:r>
            <a:rPr lang="es-419" dirty="0"/>
            <a:t>12 x 20 cm</a:t>
          </a:r>
          <a:endParaRPr lang="es-AR" dirty="0"/>
        </a:p>
      </dgm:t>
    </dgm:pt>
    <dgm:pt modelId="{7A8C4F3E-EA44-4853-8B33-3D99680D2DE2}" type="parTrans" cxnId="{150589D0-5613-4FD0-B165-574E133EC35C}">
      <dgm:prSet/>
      <dgm:spPr/>
      <dgm:t>
        <a:bodyPr/>
        <a:lstStyle/>
        <a:p>
          <a:endParaRPr lang="es-AR"/>
        </a:p>
      </dgm:t>
    </dgm:pt>
    <dgm:pt modelId="{751056D7-4799-4452-884C-E8C6498BB31E}" type="sibTrans" cxnId="{150589D0-5613-4FD0-B165-574E133EC35C}">
      <dgm:prSet/>
      <dgm:spPr/>
      <dgm:t>
        <a:bodyPr/>
        <a:lstStyle/>
        <a:p>
          <a:endParaRPr lang="es-AR"/>
        </a:p>
      </dgm:t>
    </dgm:pt>
    <dgm:pt modelId="{6BDDD355-02C2-4F4F-BA55-98DDD3FF1676}">
      <dgm:prSet/>
      <dgm:spPr/>
      <dgm:t>
        <a:bodyPr/>
        <a:lstStyle/>
        <a:p>
          <a:r>
            <a:rPr lang="es-419" dirty="0"/>
            <a:t>15 x 6 cm</a:t>
          </a:r>
          <a:endParaRPr lang="es-AR" dirty="0"/>
        </a:p>
      </dgm:t>
    </dgm:pt>
    <dgm:pt modelId="{9E9D49C4-DAF5-479B-A00A-3AF83F0A060B}" type="parTrans" cxnId="{3A95E32C-C669-4424-A1BC-9EA4BDED69AD}">
      <dgm:prSet/>
      <dgm:spPr/>
      <dgm:t>
        <a:bodyPr/>
        <a:lstStyle/>
        <a:p>
          <a:endParaRPr lang="es-AR"/>
        </a:p>
      </dgm:t>
    </dgm:pt>
    <dgm:pt modelId="{024821E4-3007-4B0B-8C7A-9293FBCF3D4B}" type="sibTrans" cxnId="{3A95E32C-C669-4424-A1BC-9EA4BDED69AD}">
      <dgm:prSet/>
      <dgm:spPr/>
      <dgm:t>
        <a:bodyPr/>
        <a:lstStyle/>
        <a:p>
          <a:endParaRPr lang="es-AR"/>
        </a:p>
      </dgm:t>
    </dgm:pt>
    <dgm:pt modelId="{5F35BB94-77B1-4E2B-B26F-094DA20F3FFB}">
      <dgm:prSet/>
      <dgm:spPr/>
      <dgm:t>
        <a:bodyPr/>
        <a:lstStyle/>
        <a:p>
          <a:r>
            <a:rPr lang="es-419" dirty="0"/>
            <a:t>25 x 8 cm</a:t>
          </a:r>
          <a:endParaRPr lang="es-AR" dirty="0"/>
        </a:p>
      </dgm:t>
    </dgm:pt>
    <dgm:pt modelId="{2A12ECFE-FE37-440D-9FC1-203A24658C25}" type="parTrans" cxnId="{FD10582C-A17C-4E24-8006-04B0A2676092}">
      <dgm:prSet/>
      <dgm:spPr/>
      <dgm:t>
        <a:bodyPr/>
        <a:lstStyle/>
        <a:p>
          <a:endParaRPr lang="es-AR"/>
        </a:p>
      </dgm:t>
    </dgm:pt>
    <dgm:pt modelId="{5B4E5CAE-F4DA-4861-AC99-2CAF288B80C0}" type="sibTrans" cxnId="{FD10582C-A17C-4E24-8006-04B0A2676092}">
      <dgm:prSet/>
      <dgm:spPr/>
      <dgm:t>
        <a:bodyPr/>
        <a:lstStyle/>
        <a:p>
          <a:endParaRPr lang="es-AR"/>
        </a:p>
      </dgm:t>
    </dgm:pt>
    <dgm:pt modelId="{D442B4B0-DD2B-4EEA-99E1-D6B40DAFBD00}">
      <dgm:prSet/>
      <dgm:spPr/>
      <dgm:t>
        <a:bodyPr/>
        <a:lstStyle/>
        <a:p>
          <a:r>
            <a:rPr lang="es-419" dirty="0"/>
            <a:t>Blanco – Azul - Lavanda</a:t>
          </a:r>
          <a:endParaRPr lang="es-AR" dirty="0"/>
        </a:p>
      </dgm:t>
    </dgm:pt>
    <dgm:pt modelId="{82136347-3A0E-4817-871E-D4A12CEF7E73}" type="parTrans" cxnId="{46D58269-996F-430F-8062-C1F57E360DD7}">
      <dgm:prSet/>
      <dgm:spPr/>
      <dgm:t>
        <a:bodyPr/>
        <a:lstStyle/>
        <a:p>
          <a:endParaRPr lang="es-AR"/>
        </a:p>
      </dgm:t>
    </dgm:pt>
    <dgm:pt modelId="{5F90AA7A-3BB2-403A-82D4-3D55569DC282}" type="sibTrans" cxnId="{46D58269-996F-430F-8062-C1F57E360DD7}">
      <dgm:prSet/>
      <dgm:spPr/>
      <dgm:t>
        <a:bodyPr/>
        <a:lstStyle/>
        <a:p>
          <a:endParaRPr lang="es-AR"/>
        </a:p>
      </dgm:t>
    </dgm:pt>
    <dgm:pt modelId="{FA142D8C-C010-4259-AA8C-7D1585E9DA81}" type="pres">
      <dgm:prSet presAssocID="{7330CC66-5CE5-42D3-BA03-E9A8FB6C220C}" presName="Name0" presStyleCnt="0">
        <dgm:presLayoutVars>
          <dgm:chMax/>
          <dgm:chPref/>
          <dgm:dir/>
        </dgm:presLayoutVars>
      </dgm:prSet>
      <dgm:spPr/>
    </dgm:pt>
    <dgm:pt modelId="{DA9944EB-7ABA-476D-8F00-77F1E10C5763}" type="pres">
      <dgm:prSet presAssocID="{248D8919-E8DC-4A1F-A60E-DEA608814296}" presName="composite" presStyleCnt="0">
        <dgm:presLayoutVars>
          <dgm:chMax val="1"/>
          <dgm:chPref val="1"/>
        </dgm:presLayoutVars>
      </dgm:prSet>
      <dgm:spPr/>
    </dgm:pt>
    <dgm:pt modelId="{CE15D572-AC50-4E8B-BFE5-06C79F6AC5EA}" type="pres">
      <dgm:prSet presAssocID="{248D8919-E8DC-4A1F-A60E-DEA608814296}" presName="Accent" presStyleLbl="trAlignAcc1" presStyleIdx="0" presStyleCnt="8">
        <dgm:presLayoutVars>
          <dgm:chMax val="0"/>
          <dgm:chPref val="0"/>
        </dgm:presLayoutVars>
      </dgm:prSet>
      <dgm:spPr/>
    </dgm:pt>
    <dgm:pt modelId="{20C25D1D-D14F-421A-A6AA-A70B7EC641FB}" type="pres">
      <dgm:prSet presAssocID="{248D8919-E8DC-4A1F-A60E-DEA608814296}" presName="Image" presStyleLbl="alignImgPlace1" presStyleIdx="0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</dgm:spPr>
    </dgm:pt>
    <dgm:pt modelId="{BA9AC2E8-26CE-4374-AF3B-2C2B18718975}" type="pres">
      <dgm:prSet presAssocID="{248D8919-E8DC-4A1F-A60E-DEA608814296}" presName="ChildComposite" presStyleCnt="0"/>
      <dgm:spPr/>
    </dgm:pt>
    <dgm:pt modelId="{989621C4-1E5D-4528-9C9B-6EB35659AAE9}" type="pres">
      <dgm:prSet presAssocID="{248D8919-E8DC-4A1F-A60E-DEA608814296}" presName="Child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A241C46E-1AE3-4D46-903D-31D7176AD67E}" type="pres">
      <dgm:prSet presAssocID="{248D8919-E8DC-4A1F-A60E-DEA608814296}" presName="Parent" presStyleLbl="revTx" presStyleIdx="0" presStyleCnt="8">
        <dgm:presLayoutVars>
          <dgm:chMax val="1"/>
          <dgm:chPref val="0"/>
          <dgm:bulletEnabled val="1"/>
        </dgm:presLayoutVars>
      </dgm:prSet>
      <dgm:spPr/>
    </dgm:pt>
    <dgm:pt modelId="{E5B51427-E5CE-4D7F-8998-9F5D1971E86F}" type="pres">
      <dgm:prSet presAssocID="{C043E1A3-5D95-4A79-A544-48009E9B1E99}" presName="sibTrans" presStyleCnt="0"/>
      <dgm:spPr/>
    </dgm:pt>
    <dgm:pt modelId="{3E4A7DE8-9F70-43C8-AF53-5462D0E85698}" type="pres">
      <dgm:prSet presAssocID="{11565FF4-7F05-4EDC-8429-3076C8AA9929}" presName="composite" presStyleCnt="0">
        <dgm:presLayoutVars>
          <dgm:chMax val="1"/>
          <dgm:chPref val="1"/>
        </dgm:presLayoutVars>
      </dgm:prSet>
      <dgm:spPr/>
    </dgm:pt>
    <dgm:pt modelId="{069BA5D3-9621-4806-8E75-332A24DC5B06}" type="pres">
      <dgm:prSet presAssocID="{11565FF4-7F05-4EDC-8429-3076C8AA9929}" presName="Accent" presStyleLbl="trAlignAcc1" presStyleIdx="1" presStyleCnt="8">
        <dgm:presLayoutVars>
          <dgm:chMax val="0"/>
          <dgm:chPref val="0"/>
        </dgm:presLayoutVars>
      </dgm:prSet>
      <dgm:spPr/>
    </dgm:pt>
    <dgm:pt modelId="{A6B60471-A23F-4435-9F4A-69C3706004FD}" type="pres">
      <dgm:prSet presAssocID="{11565FF4-7F05-4EDC-8429-3076C8AA9929}" presName="Image" presStyleLbl="alignImgPlace1" presStyleIdx="1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</dgm:spPr>
    </dgm:pt>
    <dgm:pt modelId="{48771926-D74C-4F70-8769-D5386A56A2BD}" type="pres">
      <dgm:prSet presAssocID="{11565FF4-7F05-4EDC-8429-3076C8AA9929}" presName="ChildComposite" presStyleCnt="0"/>
      <dgm:spPr/>
    </dgm:pt>
    <dgm:pt modelId="{2D798F2B-E397-4AD9-AD21-7D88898AFFA6}" type="pres">
      <dgm:prSet presAssocID="{11565FF4-7F05-4EDC-8429-3076C8AA9929}" presName="Child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A952549F-54DC-4A1B-A517-3F7CD4EF19A1}" type="pres">
      <dgm:prSet presAssocID="{11565FF4-7F05-4EDC-8429-3076C8AA9929}" presName="Parent" presStyleLbl="revTx" presStyleIdx="1" presStyleCnt="8">
        <dgm:presLayoutVars>
          <dgm:chMax val="1"/>
          <dgm:chPref val="0"/>
          <dgm:bulletEnabled val="1"/>
        </dgm:presLayoutVars>
      </dgm:prSet>
      <dgm:spPr/>
    </dgm:pt>
    <dgm:pt modelId="{835E2454-6FE4-492E-9950-9FAD3CA5DFE5}" type="pres">
      <dgm:prSet presAssocID="{22B5466E-61B1-4CB5-A2D1-0A6CF31559D9}" presName="sibTrans" presStyleCnt="0"/>
      <dgm:spPr/>
    </dgm:pt>
    <dgm:pt modelId="{06E0EACA-80F8-4329-B0D8-4447E7BE5236}" type="pres">
      <dgm:prSet presAssocID="{08CEBA58-DA0E-40C2-98DA-55E66DDC3AAF}" presName="composite" presStyleCnt="0">
        <dgm:presLayoutVars>
          <dgm:chMax val="1"/>
          <dgm:chPref val="1"/>
        </dgm:presLayoutVars>
      </dgm:prSet>
      <dgm:spPr/>
    </dgm:pt>
    <dgm:pt modelId="{6BBAFF9D-AD71-46B6-AC47-5AF28EDDA318}" type="pres">
      <dgm:prSet presAssocID="{08CEBA58-DA0E-40C2-98DA-55E66DDC3AAF}" presName="Accent" presStyleLbl="trAlignAcc1" presStyleIdx="2" presStyleCnt="8">
        <dgm:presLayoutVars>
          <dgm:chMax val="0"/>
          <dgm:chPref val="0"/>
        </dgm:presLayoutVars>
      </dgm:prSet>
      <dgm:spPr/>
    </dgm:pt>
    <dgm:pt modelId="{41191DE4-27EE-4264-856C-575BBFB70C16}" type="pres">
      <dgm:prSet presAssocID="{08CEBA58-DA0E-40C2-98DA-55E66DDC3AAF}" presName="Image" presStyleLbl="alignImgPlace1" presStyleIdx="2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</dgm:spPr>
    </dgm:pt>
    <dgm:pt modelId="{381F89CD-64F0-4756-9A40-A640C58ED799}" type="pres">
      <dgm:prSet presAssocID="{08CEBA58-DA0E-40C2-98DA-55E66DDC3AAF}" presName="ChildComposite" presStyleCnt="0"/>
      <dgm:spPr/>
    </dgm:pt>
    <dgm:pt modelId="{6AAC5660-C2AE-4ED1-A3D8-2E1EB61B7CE5}" type="pres">
      <dgm:prSet presAssocID="{08CEBA58-DA0E-40C2-98DA-55E66DDC3AAF}" presName="Child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3B0DF35D-1617-4666-8BC6-1C7FA27F77E9}" type="pres">
      <dgm:prSet presAssocID="{08CEBA58-DA0E-40C2-98DA-55E66DDC3AAF}" presName="Parent" presStyleLbl="revTx" presStyleIdx="2" presStyleCnt="8">
        <dgm:presLayoutVars>
          <dgm:chMax val="1"/>
          <dgm:chPref val="0"/>
          <dgm:bulletEnabled val="1"/>
        </dgm:presLayoutVars>
      </dgm:prSet>
      <dgm:spPr/>
    </dgm:pt>
    <dgm:pt modelId="{C82144D0-F2FE-4B92-8EC2-E36B2FF60B8A}" type="pres">
      <dgm:prSet presAssocID="{120399FB-F455-4DE7-B6CA-5B74EA96AD06}" presName="sibTrans" presStyleCnt="0"/>
      <dgm:spPr/>
    </dgm:pt>
    <dgm:pt modelId="{883CCCBD-BFEA-493D-A36B-347DBD73C828}" type="pres">
      <dgm:prSet presAssocID="{DDC4C005-EB99-4561-B963-0FF7ECFE2F28}" presName="composite" presStyleCnt="0">
        <dgm:presLayoutVars>
          <dgm:chMax val="1"/>
          <dgm:chPref val="1"/>
        </dgm:presLayoutVars>
      </dgm:prSet>
      <dgm:spPr/>
    </dgm:pt>
    <dgm:pt modelId="{00B6510C-1FDC-4EB7-A4C0-BD19993DDCFD}" type="pres">
      <dgm:prSet presAssocID="{DDC4C005-EB99-4561-B963-0FF7ECFE2F28}" presName="Accent" presStyleLbl="trAlignAcc1" presStyleIdx="3" presStyleCnt="8">
        <dgm:presLayoutVars>
          <dgm:chMax val="0"/>
          <dgm:chPref val="0"/>
        </dgm:presLayoutVars>
      </dgm:prSet>
      <dgm:spPr/>
    </dgm:pt>
    <dgm:pt modelId="{CD784D51-09AC-46F6-8439-ED5CC4B39AB9}" type="pres">
      <dgm:prSet presAssocID="{DDC4C005-EB99-4561-B963-0FF7ECFE2F28}" presName="Image" presStyleLbl="alignImgPlace1" presStyleIdx="3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l="-13000" r="-13000"/>
          </a:stretch>
        </a:blipFill>
      </dgm:spPr>
    </dgm:pt>
    <dgm:pt modelId="{AF1F6D9D-AB05-435F-9C38-6BD0734CB48F}" type="pres">
      <dgm:prSet presAssocID="{DDC4C005-EB99-4561-B963-0FF7ECFE2F28}" presName="ChildComposite" presStyleCnt="0"/>
      <dgm:spPr/>
    </dgm:pt>
    <dgm:pt modelId="{46C81392-EB2A-46A2-99CF-551E2396DACD}" type="pres">
      <dgm:prSet presAssocID="{DDC4C005-EB99-4561-B963-0FF7ECFE2F28}" presName="Child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3C72BF3C-D603-4F9E-9212-D2A8A2F6632B}" type="pres">
      <dgm:prSet presAssocID="{DDC4C005-EB99-4561-B963-0FF7ECFE2F28}" presName="Parent" presStyleLbl="revTx" presStyleIdx="3" presStyleCnt="8">
        <dgm:presLayoutVars>
          <dgm:chMax val="1"/>
          <dgm:chPref val="0"/>
          <dgm:bulletEnabled val="1"/>
        </dgm:presLayoutVars>
      </dgm:prSet>
      <dgm:spPr/>
    </dgm:pt>
    <dgm:pt modelId="{BE4240D6-5ADC-44E1-9620-D990D90FF1EF}" type="pres">
      <dgm:prSet presAssocID="{AD92636A-9753-451C-80C0-406739E8AD5E}" presName="sibTrans" presStyleCnt="0"/>
      <dgm:spPr/>
    </dgm:pt>
    <dgm:pt modelId="{B08CD2FE-694A-4176-97C7-4015DF411DF1}" type="pres">
      <dgm:prSet presAssocID="{B31E5E43-A42E-4794-99E7-BEA126BF15AA}" presName="composite" presStyleCnt="0">
        <dgm:presLayoutVars>
          <dgm:chMax val="1"/>
          <dgm:chPref val="1"/>
        </dgm:presLayoutVars>
      </dgm:prSet>
      <dgm:spPr/>
    </dgm:pt>
    <dgm:pt modelId="{6505B189-27DF-428C-A125-971A83A71122}" type="pres">
      <dgm:prSet presAssocID="{B31E5E43-A42E-4794-99E7-BEA126BF15AA}" presName="Accent" presStyleLbl="trAlignAcc1" presStyleIdx="4" presStyleCnt="8">
        <dgm:presLayoutVars>
          <dgm:chMax val="0"/>
          <dgm:chPref val="0"/>
        </dgm:presLayoutVars>
      </dgm:prSet>
      <dgm:spPr/>
    </dgm:pt>
    <dgm:pt modelId="{AF55FBB7-1D92-4C64-8398-1EA7DA74F7DD}" type="pres">
      <dgm:prSet presAssocID="{B31E5E43-A42E-4794-99E7-BEA126BF15AA}" presName="Image" presStyleLbl="alignImgPlace1" presStyleIdx="4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5"/>
          <a:srcRect/>
          <a:stretch>
            <a:fillRect l="-13000" r="-13000"/>
          </a:stretch>
        </a:blipFill>
      </dgm:spPr>
    </dgm:pt>
    <dgm:pt modelId="{372863E6-D568-4098-B881-A3585316F602}" type="pres">
      <dgm:prSet presAssocID="{B31E5E43-A42E-4794-99E7-BEA126BF15AA}" presName="ChildComposite" presStyleCnt="0"/>
      <dgm:spPr/>
    </dgm:pt>
    <dgm:pt modelId="{1EE40F38-0287-4C5E-9E0E-E1CFA4C28A36}" type="pres">
      <dgm:prSet presAssocID="{B31E5E43-A42E-4794-99E7-BEA126BF15AA}" presName="Child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7DEF57B-0F9D-45AF-93A8-9371011C2B35}" type="pres">
      <dgm:prSet presAssocID="{B31E5E43-A42E-4794-99E7-BEA126BF15AA}" presName="Parent" presStyleLbl="revTx" presStyleIdx="4" presStyleCnt="8">
        <dgm:presLayoutVars>
          <dgm:chMax val="1"/>
          <dgm:chPref val="0"/>
          <dgm:bulletEnabled val="1"/>
        </dgm:presLayoutVars>
      </dgm:prSet>
      <dgm:spPr/>
    </dgm:pt>
    <dgm:pt modelId="{59469628-0E05-48C8-9EDC-C873B23158E3}" type="pres">
      <dgm:prSet presAssocID="{73AC3A26-903B-40B0-9204-DF9DC213654A}" presName="sibTrans" presStyleCnt="0"/>
      <dgm:spPr/>
    </dgm:pt>
    <dgm:pt modelId="{3B4AB9EB-3BEF-402E-A113-97D0A3D81906}" type="pres">
      <dgm:prSet presAssocID="{BBB1B3A9-4D59-4073-8869-1CB3F504D6C8}" presName="composite" presStyleCnt="0">
        <dgm:presLayoutVars>
          <dgm:chMax val="1"/>
          <dgm:chPref val="1"/>
        </dgm:presLayoutVars>
      </dgm:prSet>
      <dgm:spPr/>
    </dgm:pt>
    <dgm:pt modelId="{5060D865-0C31-4FCD-8207-ECA6B5AA64FA}" type="pres">
      <dgm:prSet presAssocID="{BBB1B3A9-4D59-4073-8869-1CB3F504D6C8}" presName="Accent" presStyleLbl="trAlignAcc1" presStyleIdx="5" presStyleCnt="8">
        <dgm:presLayoutVars>
          <dgm:chMax val="0"/>
          <dgm:chPref val="0"/>
        </dgm:presLayoutVars>
      </dgm:prSet>
      <dgm:spPr/>
    </dgm:pt>
    <dgm:pt modelId="{8A1AD70C-B345-4F8C-851B-0CA1467F75D9}" type="pres">
      <dgm:prSet presAssocID="{BBB1B3A9-4D59-4073-8869-1CB3F504D6C8}" presName="Image" presStyleLbl="alignImgPlace1" presStyleIdx="5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6"/>
          <a:srcRect/>
          <a:stretch>
            <a:fillRect l="-13000" r="-13000"/>
          </a:stretch>
        </a:blipFill>
      </dgm:spPr>
    </dgm:pt>
    <dgm:pt modelId="{3E1A4882-FD58-49A4-B1C3-953A693AADB7}" type="pres">
      <dgm:prSet presAssocID="{BBB1B3A9-4D59-4073-8869-1CB3F504D6C8}" presName="ChildComposite" presStyleCnt="0"/>
      <dgm:spPr/>
    </dgm:pt>
    <dgm:pt modelId="{BDC7243C-ECCE-42F1-9812-26427BA266BE}" type="pres">
      <dgm:prSet presAssocID="{BBB1B3A9-4D59-4073-8869-1CB3F504D6C8}" presName="Child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79BA6093-99CD-4DB9-AA66-63793144FAD0}" type="pres">
      <dgm:prSet presAssocID="{BBB1B3A9-4D59-4073-8869-1CB3F504D6C8}" presName="Parent" presStyleLbl="revTx" presStyleIdx="5" presStyleCnt="8">
        <dgm:presLayoutVars>
          <dgm:chMax val="1"/>
          <dgm:chPref val="0"/>
          <dgm:bulletEnabled val="1"/>
        </dgm:presLayoutVars>
      </dgm:prSet>
      <dgm:spPr/>
    </dgm:pt>
    <dgm:pt modelId="{08C62D84-A1BC-45C3-827A-B59E04AF71FC}" type="pres">
      <dgm:prSet presAssocID="{B04259AA-FD97-47C2-BCC2-15B15F5AF9AD}" presName="sibTrans" presStyleCnt="0"/>
      <dgm:spPr/>
    </dgm:pt>
    <dgm:pt modelId="{FFF2AB65-F612-4B2B-8F74-73BF429BC67C}" type="pres">
      <dgm:prSet presAssocID="{498A0113-E52F-4DB2-8367-B11B5E66235C}" presName="composite" presStyleCnt="0">
        <dgm:presLayoutVars>
          <dgm:chMax val="1"/>
          <dgm:chPref val="1"/>
        </dgm:presLayoutVars>
      </dgm:prSet>
      <dgm:spPr/>
    </dgm:pt>
    <dgm:pt modelId="{8BA927C9-7268-4799-A83E-4185676E8B63}" type="pres">
      <dgm:prSet presAssocID="{498A0113-E52F-4DB2-8367-B11B5E66235C}" presName="Accent" presStyleLbl="trAlignAcc1" presStyleIdx="6" presStyleCnt="8">
        <dgm:presLayoutVars>
          <dgm:chMax val="0"/>
          <dgm:chPref val="0"/>
        </dgm:presLayoutVars>
      </dgm:prSet>
      <dgm:spPr/>
    </dgm:pt>
    <dgm:pt modelId="{DC4CB45E-5502-4096-AFC0-71EEE35589C2}" type="pres">
      <dgm:prSet presAssocID="{498A0113-E52F-4DB2-8367-B11B5E66235C}" presName="Image" presStyleLbl="alignImgPlace1" presStyleIdx="6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7"/>
          <a:srcRect/>
          <a:stretch>
            <a:fillRect l="-13000" r="-13000"/>
          </a:stretch>
        </a:blipFill>
      </dgm:spPr>
    </dgm:pt>
    <dgm:pt modelId="{340CD293-A323-45BE-99F1-579C234AB1D5}" type="pres">
      <dgm:prSet presAssocID="{498A0113-E52F-4DB2-8367-B11B5E66235C}" presName="ChildComposite" presStyleCnt="0"/>
      <dgm:spPr/>
    </dgm:pt>
    <dgm:pt modelId="{FBCB2AF4-EBA3-4986-AEE7-C7C98C2F8FF3}" type="pres">
      <dgm:prSet presAssocID="{498A0113-E52F-4DB2-8367-B11B5E66235C}" presName="Child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63D8A656-D6F9-48E4-974B-FDE414887A7A}" type="pres">
      <dgm:prSet presAssocID="{498A0113-E52F-4DB2-8367-B11B5E66235C}" presName="Parent" presStyleLbl="revTx" presStyleIdx="6" presStyleCnt="8">
        <dgm:presLayoutVars>
          <dgm:chMax val="1"/>
          <dgm:chPref val="0"/>
          <dgm:bulletEnabled val="1"/>
        </dgm:presLayoutVars>
      </dgm:prSet>
      <dgm:spPr/>
    </dgm:pt>
    <dgm:pt modelId="{F468FF02-D7A3-4288-A37D-799539880910}" type="pres">
      <dgm:prSet presAssocID="{810805CF-EB43-449F-979E-21CC3670674A}" presName="sibTrans" presStyleCnt="0"/>
      <dgm:spPr/>
    </dgm:pt>
    <dgm:pt modelId="{689AEEB7-3E51-43A5-A9E7-F8257BBF36D3}" type="pres">
      <dgm:prSet presAssocID="{4C57ED4D-E756-420B-858A-36C2CD001136}" presName="composite" presStyleCnt="0">
        <dgm:presLayoutVars>
          <dgm:chMax val="1"/>
          <dgm:chPref val="1"/>
        </dgm:presLayoutVars>
      </dgm:prSet>
      <dgm:spPr/>
    </dgm:pt>
    <dgm:pt modelId="{11A5353D-CA6E-4157-AADC-D12EFA598EB6}" type="pres">
      <dgm:prSet presAssocID="{4C57ED4D-E756-420B-858A-36C2CD001136}" presName="Accent" presStyleLbl="trAlignAcc1" presStyleIdx="7" presStyleCnt="8">
        <dgm:presLayoutVars>
          <dgm:chMax val="0"/>
          <dgm:chPref val="0"/>
        </dgm:presLayoutVars>
      </dgm:prSet>
      <dgm:spPr/>
    </dgm:pt>
    <dgm:pt modelId="{2959F1E8-CAD7-481B-9D44-283559851D1B}" type="pres">
      <dgm:prSet presAssocID="{4C57ED4D-E756-420B-858A-36C2CD001136}" presName="Image" presStyleLbl="alignImgPlace1" presStyleIdx="7" presStyleCnt="8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8"/>
          <a:srcRect/>
          <a:stretch>
            <a:fillRect l="-13000" r="-13000"/>
          </a:stretch>
        </a:blipFill>
      </dgm:spPr>
    </dgm:pt>
    <dgm:pt modelId="{AEEE9527-2366-4DB1-B6D6-FB4E8C62433A}" type="pres">
      <dgm:prSet presAssocID="{4C57ED4D-E756-420B-858A-36C2CD001136}" presName="ChildComposite" presStyleCnt="0"/>
      <dgm:spPr/>
    </dgm:pt>
    <dgm:pt modelId="{AB2E12D0-E1C2-4521-B3FC-6E2B7D83277C}" type="pres">
      <dgm:prSet presAssocID="{4C57ED4D-E756-420B-858A-36C2CD001136}" presName="Child" presStyleLbl="node1" presStyleIdx="7" presStyleCnt="8">
        <dgm:presLayoutVars>
          <dgm:chMax val="0"/>
          <dgm:chPref val="0"/>
          <dgm:bulletEnabled val="1"/>
        </dgm:presLayoutVars>
      </dgm:prSet>
      <dgm:spPr/>
    </dgm:pt>
    <dgm:pt modelId="{F45D6C17-1CDA-47E5-AD25-E9C82D5357F2}" type="pres">
      <dgm:prSet presAssocID="{4C57ED4D-E756-420B-858A-36C2CD001136}" presName="Parent" presStyleLbl="revTx" presStyleIdx="7" presStyleCnt="8">
        <dgm:presLayoutVars>
          <dgm:chMax val="1"/>
          <dgm:chPref val="0"/>
          <dgm:bulletEnabled val="1"/>
        </dgm:presLayoutVars>
      </dgm:prSet>
      <dgm:spPr/>
    </dgm:pt>
  </dgm:ptLst>
  <dgm:cxnLst>
    <dgm:cxn modelId="{5D145B00-774A-45DA-9C7E-68F9B2947C1E}" srcId="{7330CC66-5CE5-42D3-BA03-E9A8FB6C220C}" destId="{BBB1B3A9-4D59-4073-8869-1CB3F504D6C8}" srcOrd="5" destOrd="0" parTransId="{AF606EF8-1B07-4BDE-93ED-589138A1D1F9}" sibTransId="{B04259AA-FD97-47C2-BCC2-15B15F5AF9AD}"/>
    <dgm:cxn modelId="{C1707800-D076-4C05-A96E-46E6CA116A01}" srcId="{7330CC66-5CE5-42D3-BA03-E9A8FB6C220C}" destId="{248D8919-E8DC-4A1F-A60E-DEA608814296}" srcOrd="0" destOrd="0" parTransId="{4BF7EB13-C24E-43EF-B0F5-750AC531EDD9}" sibTransId="{C043E1A3-5D95-4A79-A544-48009E9B1E99}"/>
    <dgm:cxn modelId="{A0949A07-C8CD-4788-B709-5735C125D15F}" srcId="{11565FF4-7F05-4EDC-8429-3076C8AA9929}" destId="{F7596804-227F-4B29-8889-D375E393AE62}" srcOrd="0" destOrd="0" parTransId="{6B57D394-3E33-4BAC-8CCC-C05B48DB1560}" sibTransId="{8D3795C4-9BDB-4D42-9DDB-D78FC74D83F3}"/>
    <dgm:cxn modelId="{2270650B-0231-4EA6-8AC5-2E65552462B7}" srcId="{7330CC66-5CE5-42D3-BA03-E9A8FB6C220C}" destId="{4C57ED4D-E756-420B-858A-36C2CD001136}" srcOrd="7" destOrd="0" parTransId="{73F5D7A0-23AC-4FE8-A03F-BA4241BFA1E3}" sibTransId="{86FC79B2-8487-42DF-9AF0-5223BD531854}"/>
    <dgm:cxn modelId="{EC8B8B11-DF34-444B-BB15-833374FCBCC2}" srcId="{08CEBA58-DA0E-40C2-98DA-55E66DDC3AAF}" destId="{CE2EEB88-EE57-4ED1-B9C0-E8CDB773CD55}" srcOrd="0" destOrd="0" parTransId="{2D8A47B6-114C-4890-8C19-CC048D00B77B}" sibTransId="{BEC4DE21-8EEA-431C-BFE6-A47530934277}"/>
    <dgm:cxn modelId="{D444861C-C49A-47A1-A7A8-133D7AA3D4C3}" type="presOf" srcId="{BBB1B3A9-4D59-4073-8869-1CB3F504D6C8}" destId="{79BA6093-99CD-4DB9-AA66-63793144FAD0}" srcOrd="0" destOrd="0" presId="urn:microsoft.com/office/officeart/2008/layout/CaptionedPictures"/>
    <dgm:cxn modelId="{FD10582C-A17C-4E24-8006-04B0A2676092}" srcId="{498A0113-E52F-4DB2-8367-B11B5E66235C}" destId="{5F35BB94-77B1-4E2B-B26F-094DA20F3FFB}" srcOrd="0" destOrd="0" parTransId="{2A12ECFE-FE37-440D-9FC1-203A24658C25}" sibTransId="{5B4E5CAE-F4DA-4861-AC99-2CAF288B80C0}"/>
    <dgm:cxn modelId="{3A95E32C-C669-4424-A1BC-9EA4BDED69AD}" srcId="{BBB1B3A9-4D59-4073-8869-1CB3F504D6C8}" destId="{6BDDD355-02C2-4F4F-BA55-98DDD3FF1676}" srcOrd="0" destOrd="0" parTransId="{9E9D49C4-DAF5-479B-A00A-3AF83F0A060B}" sibTransId="{024821E4-3007-4B0B-8C7A-9293FBCF3D4B}"/>
    <dgm:cxn modelId="{F164C12D-AA33-4E1F-9E96-9EDFBE2F398F}" type="presOf" srcId="{08CEBA58-DA0E-40C2-98DA-55E66DDC3AAF}" destId="{3B0DF35D-1617-4666-8BC6-1C7FA27F77E9}" srcOrd="0" destOrd="0" presId="urn:microsoft.com/office/officeart/2008/layout/CaptionedPictures"/>
    <dgm:cxn modelId="{AF372133-3A73-4481-AE30-13E058F1EF7E}" type="presOf" srcId="{B31E5E43-A42E-4794-99E7-BEA126BF15AA}" destId="{47DEF57B-0F9D-45AF-93A8-9371011C2B35}" srcOrd="0" destOrd="0" presId="urn:microsoft.com/office/officeart/2008/layout/CaptionedPictures"/>
    <dgm:cxn modelId="{65B33F41-3433-4A8C-905F-7506763EB066}" srcId="{DDC4C005-EB99-4561-B963-0FF7ECFE2F28}" destId="{CB6DF919-C1E8-47BE-BDA9-8A0C6F914D86}" srcOrd="0" destOrd="0" parTransId="{CB8963F3-DF4F-4297-91AB-9959648C6285}" sibTransId="{DB2034CB-D387-4DD4-B23E-0BFAA8B49A49}"/>
    <dgm:cxn modelId="{D767B642-435A-4488-901B-4C7C6573E9BD}" type="presOf" srcId="{D442B4B0-DD2B-4EEA-99E1-D6B40DAFBD00}" destId="{AB2E12D0-E1C2-4521-B3FC-6E2B7D83277C}" srcOrd="0" destOrd="0" presId="urn:microsoft.com/office/officeart/2008/layout/CaptionedPictures"/>
    <dgm:cxn modelId="{26FC1C47-D8DC-4DBB-B369-CE91B3F34868}" type="presOf" srcId="{00A9BBDA-023A-4B9B-9E0E-178CBD78FF8E}" destId="{46C81392-EB2A-46A2-99CF-551E2396DACD}" srcOrd="0" destOrd="1" presId="urn:microsoft.com/office/officeart/2008/layout/CaptionedPictures"/>
    <dgm:cxn modelId="{071FBF47-6E06-4107-B880-D1A00D030270}" type="presOf" srcId="{5F35BB94-77B1-4E2B-B26F-094DA20F3FFB}" destId="{FBCB2AF4-EBA3-4986-AEE7-C7C98C2F8FF3}" srcOrd="0" destOrd="0" presId="urn:microsoft.com/office/officeart/2008/layout/CaptionedPictures"/>
    <dgm:cxn modelId="{46D58269-996F-430F-8062-C1F57E360DD7}" srcId="{4C57ED4D-E756-420B-858A-36C2CD001136}" destId="{D442B4B0-DD2B-4EEA-99E1-D6B40DAFBD00}" srcOrd="0" destOrd="0" parTransId="{82136347-3A0E-4817-871E-D4A12CEF7E73}" sibTransId="{5F90AA7A-3BB2-403A-82D4-3D55569DC282}"/>
    <dgm:cxn modelId="{E781724A-200F-4A4A-A535-960476458040}" srcId="{7330CC66-5CE5-42D3-BA03-E9A8FB6C220C}" destId="{B31E5E43-A42E-4794-99E7-BEA126BF15AA}" srcOrd="4" destOrd="0" parTransId="{82B5BBF2-03E9-4B8A-9636-734FAE5747BD}" sibTransId="{73AC3A26-903B-40B0-9204-DF9DC213654A}"/>
    <dgm:cxn modelId="{E92C4A4F-F741-4BF6-8E28-C6607AB1AAD6}" srcId="{7330CC66-5CE5-42D3-BA03-E9A8FB6C220C}" destId="{498A0113-E52F-4DB2-8367-B11B5E66235C}" srcOrd="6" destOrd="0" parTransId="{7D11C24A-4693-4DF1-9328-A08D1B4C026A}" sibTransId="{810805CF-EB43-449F-979E-21CC3670674A}"/>
    <dgm:cxn modelId="{19033270-2906-4393-8B19-776228DAA494}" type="presOf" srcId="{498A0113-E52F-4DB2-8367-B11B5E66235C}" destId="{63D8A656-D6F9-48E4-974B-FDE414887A7A}" srcOrd="0" destOrd="0" presId="urn:microsoft.com/office/officeart/2008/layout/CaptionedPictures"/>
    <dgm:cxn modelId="{2F4B4158-6B38-4287-BDEA-E9834F84849B}" type="presOf" srcId="{7330CC66-5CE5-42D3-BA03-E9A8FB6C220C}" destId="{FA142D8C-C010-4259-AA8C-7D1585E9DA81}" srcOrd="0" destOrd="0" presId="urn:microsoft.com/office/officeart/2008/layout/CaptionedPictures"/>
    <dgm:cxn modelId="{642E9958-FB57-421F-B2D8-6CDCF9CADA60}" type="presOf" srcId="{F7596804-227F-4B29-8889-D375E393AE62}" destId="{2D798F2B-E397-4AD9-AD21-7D88898AFFA6}" srcOrd="0" destOrd="0" presId="urn:microsoft.com/office/officeart/2008/layout/CaptionedPictures"/>
    <dgm:cxn modelId="{4431B879-5683-4E4C-8322-BFC3332F2759}" type="presOf" srcId="{6BDDD355-02C2-4F4F-BA55-98DDD3FF1676}" destId="{BDC7243C-ECCE-42F1-9812-26427BA266BE}" srcOrd="0" destOrd="0" presId="urn:microsoft.com/office/officeart/2008/layout/CaptionedPictures"/>
    <dgm:cxn modelId="{CE4B797C-1B33-40DF-ACE0-129088412855}" type="presOf" srcId="{4C57ED4D-E756-420B-858A-36C2CD001136}" destId="{F45D6C17-1CDA-47E5-AD25-E9C82D5357F2}" srcOrd="0" destOrd="0" presId="urn:microsoft.com/office/officeart/2008/layout/CaptionedPictures"/>
    <dgm:cxn modelId="{61E9D28B-43B7-4134-8BA7-0098343DBD9C}" srcId="{7330CC66-5CE5-42D3-BA03-E9A8FB6C220C}" destId="{11565FF4-7F05-4EDC-8429-3076C8AA9929}" srcOrd="1" destOrd="0" parTransId="{3561AA2C-89C6-487A-BE26-3CE4A6DA4383}" sibTransId="{22B5466E-61B1-4CB5-A2D1-0A6CF31559D9}"/>
    <dgm:cxn modelId="{92877391-58F3-48BD-A528-D92C8CC95597}" srcId="{7330CC66-5CE5-42D3-BA03-E9A8FB6C220C}" destId="{DDC4C005-EB99-4561-B963-0FF7ECFE2F28}" srcOrd="3" destOrd="0" parTransId="{81269495-5183-4403-8F89-BF62C9812DEA}" sibTransId="{AD92636A-9753-451C-80C0-406739E8AD5E}"/>
    <dgm:cxn modelId="{97F3E19D-6A19-47D1-BD2E-C52A2FA643FF}" srcId="{DDC4C005-EB99-4561-B963-0FF7ECFE2F28}" destId="{00A9BBDA-023A-4B9B-9E0E-178CBD78FF8E}" srcOrd="1" destOrd="0" parTransId="{BDA5FABB-0B5D-43AF-85A6-E134DF76C0B0}" sibTransId="{CD3DF655-6B55-4454-8808-4E4E7A06EFBA}"/>
    <dgm:cxn modelId="{C82365A4-5854-4F8C-98DD-E6EB8D8301BF}" srcId="{7330CC66-5CE5-42D3-BA03-E9A8FB6C220C}" destId="{08CEBA58-DA0E-40C2-98DA-55E66DDC3AAF}" srcOrd="2" destOrd="0" parTransId="{D4A0C9E5-88AA-4358-8544-96E78528CA53}" sibTransId="{120399FB-F455-4DE7-B6CA-5B74EA96AD06}"/>
    <dgm:cxn modelId="{E75452C0-958A-4277-8BC7-E1FFA0B494B7}" srcId="{248D8919-E8DC-4A1F-A60E-DEA608814296}" destId="{68FA96D8-98B2-4519-9FC6-D1E173CE0CBC}" srcOrd="0" destOrd="0" parTransId="{43200EC6-BEAF-4083-A107-C4DC34970B07}" sibTransId="{216E44ED-7DC9-46EF-93CA-559CEEDD376F}"/>
    <dgm:cxn modelId="{84057EC0-6C2C-4A28-871D-D1069C80893E}" type="presOf" srcId="{11565FF4-7F05-4EDC-8429-3076C8AA9929}" destId="{A952549F-54DC-4A1B-A517-3F7CD4EF19A1}" srcOrd="0" destOrd="0" presId="urn:microsoft.com/office/officeart/2008/layout/CaptionedPictures"/>
    <dgm:cxn modelId="{75D5C0C3-4956-43E1-974D-F92D5CCC96B8}" type="presOf" srcId="{CE2EEB88-EE57-4ED1-B9C0-E8CDB773CD55}" destId="{6AAC5660-C2AE-4ED1-A3D8-2E1EB61B7CE5}" srcOrd="0" destOrd="0" presId="urn:microsoft.com/office/officeart/2008/layout/CaptionedPictures"/>
    <dgm:cxn modelId="{7356F2C5-42C8-49D2-871A-BF0F990E5584}" type="presOf" srcId="{68FA96D8-98B2-4519-9FC6-D1E173CE0CBC}" destId="{989621C4-1E5D-4528-9C9B-6EB35659AAE9}" srcOrd="0" destOrd="0" presId="urn:microsoft.com/office/officeart/2008/layout/CaptionedPictures"/>
    <dgm:cxn modelId="{A96F8FCE-ADBB-4084-B111-537BB26152C4}" type="presOf" srcId="{248D8919-E8DC-4A1F-A60E-DEA608814296}" destId="{A241C46E-1AE3-4D46-903D-31D7176AD67E}" srcOrd="0" destOrd="0" presId="urn:microsoft.com/office/officeart/2008/layout/CaptionedPictures"/>
    <dgm:cxn modelId="{150589D0-5613-4FD0-B165-574E133EC35C}" srcId="{B31E5E43-A42E-4794-99E7-BEA126BF15AA}" destId="{0A2AB53B-DAC2-462D-89FB-9758E0F352F8}" srcOrd="0" destOrd="0" parTransId="{7A8C4F3E-EA44-4853-8B33-3D99680D2DE2}" sibTransId="{751056D7-4799-4452-884C-E8C6498BB31E}"/>
    <dgm:cxn modelId="{AE495FE2-3063-4D5B-8F06-AF31EAB491F0}" type="presOf" srcId="{CB6DF919-C1E8-47BE-BDA9-8A0C6F914D86}" destId="{46C81392-EB2A-46A2-99CF-551E2396DACD}" srcOrd="0" destOrd="0" presId="urn:microsoft.com/office/officeart/2008/layout/CaptionedPictures"/>
    <dgm:cxn modelId="{F777B0EC-BE95-4935-8A1D-7678B56150BE}" type="presOf" srcId="{DDC4C005-EB99-4561-B963-0FF7ECFE2F28}" destId="{3C72BF3C-D603-4F9E-9212-D2A8A2F6632B}" srcOrd="0" destOrd="0" presId="urn:microsoft.com/office/officeart/2008/layout/CaptionedPictures"/>
    <dgm:cxn modelId="{5DAA04FB-8F8E-4BA2-A7F4-D6F792330AF0}" type="presOf" srcId="{0A2AB53B-DAC2-462D-89FB-9758E0F352F8}" destId="{1EE40F38-0287-4C5E-9E0E-E1CFA4C28A36}" srcOrd="0" destOrd="0" presId="urn:microsoft.com/office/officeart/2008/layout/CaptionedPictures"/>
    <dgm:cxn modelId="{513A0748-086E-473D-94D3-2412432B262F}" type="presParOf" srcId="{FA142D8C-C010-4259-AA8C-7D1585E9DA81}" destId="{DA9944EB-7ABA-476D-8F00-77F1E10C5763}" srcOrd="0" destOrd="0" presId="urn:microsoft.com/office/officeart/2008/layout/CaptionedPictures"/>
    <dgm:cxn modelId="{FE1E1048-A503-4B45-B4C4-721603FFF085}" type="presParOf" srcId="{DA9944EB-7ABA-476D-8F00-77F1E10C5763}" destId="{CE15D572-AC50-4E8B-BFE5-06C79F6AC5EA}" srcOrd="0" destOrd="0" presId="urn:microsoft.com/office/officeart/2008/layout/CaptionedPictures"/>
    <dgm:cxn modelId="{798F4996-FC7A-4F20-BF23-96E7AD0E4D0E}" type="presParOf" srcId="{DA9944EB-7ABA-476D-8F00-77F1E10C5763}" destId="{20C25D1D-D14F-421A-A6AA-A70B7EC641FB}" srcOrd="1" destOrd="0" presId="urn:microsoft.com/office/officeart/2008/layout/CaptionedPictures"/>
    <dgm:cxn modelId="{D6B381A1-1870-4430-9A5A-FCDC6BEBD4C5}" type="presParOf" srcId="{DA9944EB-7ABA-476D-8F00-77F1E10C5763}" destId="{BA9AC2E8-26CE-4374-AF3B-2C2B18718975}" srcOrd="2" destOrd="0" presId="urn:microsoft.com/office/officeart/2008/layout/CaptionedPictures"/>
    <dgm:cxn modelId="{04900FD9-186D-407D-AB9E-7D27A4319557}" type="presParOf" srcId="{BA9AC2E8-26CE-4374-AF3B-2C2B18718975}" destId="{989621C4-1E5D-4528-9C9B-6EB35659AAE9}" srcOrd="0" destOrd="0" presId="urn:microsoft.com/office/officeart/2008/layout/CaptionedPictures"/>
    <dgm:cxn modelId="{E17AF387-B22D-494C-B61A-1CCBAC3C4BBB}" type="presParOf" srcId="{BA9AC2E8-26CE-4374-AF3B-2C2B18718975}" destId="{A241C46E-1AE3-4D46-903D-31D7176AD67E}" srcOrd="1" destOrd="0" presId="urn:microsoft.com/office/officeart/2008/layout/CaptionedPictures"/>
    <dgm:cxn modelId="{9D55DE6A-3ED9-4E1C-846C-3F2B3AF5BA5D}" type="presParOf" srcId="{FA142D8C-C010-4259-AA8C-7D1585E9DA81}" destId="{E5B51427-E5CE-4D7F-8998-9F5D1971E86F}" srcOrd="1" destOrd="0" presId="urn:microsoft.com/office/officeart/2008/layout/CaptionedPictures"/>
    <dgm:cxn modelId="{2975A46D-2C16-4F59-861C-35768C8221DF}" type="presParOf" srcId="{FA142D8C-C010-4259-AA8C-7D1585E9DA81}" destId="{3E4A7DE8-9F70-43C8-AF53-5462D0E85698}" srcOrd="2" destOrd="0" presId="urn:microsoft.com/office/officeart/2008/layout/CaptionedPictures"/>
    <dgm:cxn modelId="{BD0E3B40-846B-427B-A505-D7E50E24DC05}" type="presParOf" srcId="{3E4A7DE8-9F70-43C8-AF53-5462D0E85698}" destId="{069BA5D3-9621-4806-8E75-332A24DC5B06}" srcOrd="0" destOrd="0" presId="urn:microsoft.com/office/officeart/2008/layout/CaptionedPictures"/>
    <dgm:cxn modelId="{D185CE51-7CB6-4178-9109-262706F71DFD}" type="presParOf" srcId="{3E4A7DE8-9F70-43C8-AF53-5462D0E85698}" destId="{A6B60471-A23F-4435-9F4A-69C3706004FD}" srcOrd="1" destOrd="0" presId="urn:microsoft.com/office/officeart/2008/layout/CaptionedPictures"/>
    <dgm:cxn modelId="{BD5D5128-D0B8-4175-8DD4-A946E73056EE}" type="presParOf" srcId="{3E4A7DE8-9F70-43C8-AF53-5462D0E85698}" destId="{48771926-D74C-4F70-8769-D5386A56A2BD}" srcOrd="2" destOrd="0" presId="urn:microsoft.com/office/officeart/2008/layout/CaptionedPictures"/>
    <dgm:cxn modelId="{4FCF48D9-B201-46AC-BD62-1BEA3639FAC2}" type="presParOf" srcId="{48771926-D74C-4F70-8769-D5386A56A2BD}" destId="{2D798F2B-E397-4AD9-AD21-7D88898AFFA6}" srcOrd="0" destOrd="0" presId="urn:microsoft.com/office/officeart/2008/layout/CaptionedPictures"/>
    <dgm:cxn modelId="{089B7410-AEB7-458E-9998-394ABCE0A232}" type="presParOf" srcId="{48771926-D74C-4F70-8769-D5386A56A2BD}" destId="{A952549F-54DC-4A1B-A517-3F7CD4EF19A1}" srcOrd="1" destOrd="0" presId="urn:microsoft.com/office/officeart/2008/layout/CaptionedPictures"/>
    <dgm:cxn modelId="{1438C572-0BA8-43D8-ACF3-FED9E5F2C8E2}" type="presParOf" srcId="{FA142D8C-C010-4259-AA8C-7D1585E9DA81}" destId="{835E2454-6FE4-492E-9950-9FAD3CA5DFE5}" srcOrd="3" destOrd="0" presId="urn:microsoft.com/office/officeart/2008/layout/CaptionedPictures"/>
    <dgm:cxn modelId="{7AEB3844-F117-49FE-824E-EDB0FBFE940B}" type="presParOf" srcId="{FA142D8C-C010-4259-AA8C-7D1585E9DA81}" destId="{06E0EACA-80F8-4329-B0D8-4447E7BE5236}" srcOrd="4" destOrd="0" presId="urn:microsoft.com/office/officeart/2008/layout/CaptionedPictures"/>
    <dgm:cxn modelId="{7EE0A8C6-3AE1-4508-B4C0-21FE147080FF}" type="presParOf" srcId="{06E0EACA-80F8-4329-B0D8-4447E7BE5236}" destId="{6BBAFF9D-AD71-46B6-AC47-5AF28EDDA318}" srcOrd="0" destOrd="0" presId="urn:microsoft.com/office/officeart/2008/layout/CaptionedPictures"/>
    <dgm:cxn modelId="{4503E392-9F15-44E5-8617-4C910660B437}" type="presParOf" srcId="{06E0EACA-80F8-4329-B0D8-4447E7BE5236}" destId="{41191DE4-27EE-4264-856C-575BBFB70C16}" srcOrd="1" destOrd="0" presId="urn:microsoft.com/office/officeart/2008/layout/CaptionedPictures"/>
    <dgm:cxn modelId="{5D99E8BF-8E1F-45CF-A5DD-64CE1114F066}" type="presParOf" srcId="{06E0EACA-80F8-4329-B0D8-4447E7BE5236}" destId="{381F89CD-64F0-4756-9A40-A640C58ED799}" srcOrd="2" destOrd="0" presId="urn:microsoft.com/office/officeart/2008/layout/CaptionedPictures"/>
    <dgm:cxn modelId="{E138129F-85B3-4FE2-902C-2E805D63F060}" type="presParOf" srcId="{381F89CD-64F0-4756-9A40-A640C58ED799}" destId="{6AAC5660-C2AE-4ED1-A3D8-2E1EB61B7CE5}" srcOrd="0" destOrd="0" presId="urn:microsoft.com/office/officeart/2008/layout/CaptionedPictures"/>
    <dgm:cxn modelId="{F12C13A2-07D4-455D-ADC0-8AE32AF9008C}" type="presParOf" srcId="{381F89CD-64F0-4756-9A40-A640C58ED799}" destId="{3B0DF35D-1617-4666-8BC6-1C7FA27F77E9}" srcOrd="1" destOrd="0" presId="urn:microsoft.com/office/officeart/2008/layout/CaptionedPictures"/>
    <dgm:cxn modelId="{FDFA3D58-8F35-42EA-917E-07B7DE9CC6E6}" type="presParOf" srcId="{FA142D8C-C010-4259-AA8C-7D1585E9DA81}" destId="{C82144D0-F2FE-4B92-8EC2-E36B2FF60B8A}" srcOrd="5" destOrd="0" presId="urn:microsoft.com/office/officeart/2008/layout/CaptionedPictures"/>
    <dgm:cxn modelId="{42473A75-05F1-486F-9336-D46AECEC5B11}" type="presParOf" srcId="{FA142D8C-C010-4259-AA8C-7D1585E9DA81}" destId="{883CCCBD-BFEA-493D-A36B-347DBD73C828}" srcOrd="6" destOrd="0" presId="urn:microsoft.com/office/officeart/2008/layout/CaptionedPictures"/>
    <dgm:cxn modelId="{A71EFB89-5DAC-4670-9B25-01D65792E978}" type="presParOf" srcId="{883CCCBD-BFEA-493D-A36B-347DBD73C828}" destId="{00B6510C-1FDC-4EB7-A4C0-BD19993DDCFD}" srcOrd="0" destOrd="0" presId="urn:microsoft.com/office/officeart/2008/layout/CaptionedPictures"/>
    <dgm:cxn modelId="{F6EB5D5B-EE60-4EFA-9F43-7DE2155DA7D0}" type="presParOf" srcId="{883CCCBD-BFEA-493D-A36B-347DBD73C828}" destId="{CD784D51-09AC-46F6-8439-ED5CC4B39AB9}" srcOrd="1" destOrd="0" presId="urn:microsoft.com/office/officeart/2008/layout/CaptionedPictures"/>
    <dgm:cxn modelId="{A29BBDDE-D561-4A71-855F-546952EAD75F}" type="presParOf" srcId="{883CCCBD-BFEA-493D-A36B-347DBD73C828}" destId="{AF1F6D9D-AB05-435F-9C38-6BD0734CB48F}" srcOrd="2" destOrd="0" presId="urn:microsoft.com/office/officeart/2008/layout/CaptionedPictures"/>
    <dgm:cxn modelId="{1E94E3B1-0ABA-415E-930D-FED54E1BC1F3}" type="presParOf" srcId="{AF1F6D9D-AB05-435F-9C38-6BD0734CB48F}" destId="{46C81392-EB2A-46A2-99CF-551E2396DACD}" srcOrd="0" destOrd="0" presId="urn:microsoft.com/office/officeart/2008/layout/CaptionedPictures"/>
    <dgm:cxn modelId="{EA9EE3B3-94B9-40B3-B11C-A0FD7A8ED6C0}" type="presParOf" srcId="{AF1F6D9D-AB05-435F-9C38-6BD0734CB48F}" destId="{3C72BF3C-D603-4F9E-9212-D2A8A2F6632B}" srcOrd="1" destOrd="0" presId="urn:microsoft.com/office/officeart/2008/layout/CaptionedPictures"/>
    <dgm:cxn modelId="{0CD54C98-F2D9-407C-A813-6EBD2B89B80D}" type="presParOf" srcId="{FA142D8C-C010-4259-AA8C-7D1585E9DA81}" destId="{BE4240D6-5ADC-44E1-9620-D990D90FF1EF}" srcOrd="7" destOrd="0" presId="urn:microsoft.com/office/officeart/2008/layout/CaptionedPictures"/>
    <dgm:cxn modelId="{81161531-50D8-4571-B4EA-446914728AE6}" type="presParOf" srcId="{FA142D8C-C010-4259-AA8C-7D1585E9DA81}" destId="{B08CD2FE-694A-4176-97C7-4015DF411DF1}" srcOrd="8" destOrd="0" presId="urn:microsoft.com/office/officeart/2008/layout/CaptionedPictures"/>
    <dgm:cxn modelId="{D617B425-09EE-405E-B2E9-724C4082BE41}" type="presParOf" srcId="{B08CD2FE-694A-4176-97C7-4015DF411DF1}" destId="{6505B189-27DF-428C-A125-971A83A71122}" srcOrd="0" destOrd="0" presId="urn:microsoft.com/office/officeart/2008/layout/CaptionedPictures"/>
    <dgm:cxn modelId="{2D6F40ED-49BE-446C-8874-1744FC998CF9}" type="presParOf" srcId="{B08CD2FE-694A-4176-97C7-4015DF411DF1}" destId="{AF55FBB7-1D92-4C64-8398-1EA7DA74F7DD}" srcOrd="1" destOrd="0" presId="urn:microsoft.com/office/officeart/2008/layout/CaptionedPictures"/>
    <dgm:cxn modelId="{FD9A4145-9B26-407E-BCE7-D0E7A0F75CD7}" type="presParOf" srcId="{B08CD2FE-694A-4176-97C7-4015DF411DF1}" destId="{372863E6-D568-4098-B881-A3585316F602}" srcOrd="2" destOrd="0" presId="urn:microsoft.com/office/officeart/2008/layout/CaptionedPictures"/>
    <dgm:cxn modelId="{1392B16D-B55F-47B2-B7C3-1F0F01C98383}" type="presParOf" srcId="{372863E6-D568-4098-B881-A3585316F602}" destId="{1EE40F38-0287-4C5E-9E0E-E1CFA4C28A36}" srcOrd="0" destOrd="0" presId="urn:microsoft.com/office/officeart/2008/layout/CaptionedPictures"/>
    <dgm:cxn modelId="{FB87C362-57CE-4565-89D3-37EA0B3EC033}" type="presParOf" srcId="{372863E6-D568-4098-B881-A3585316F602}" destId="{47DEF57B-0F9D-45AF-93A8-9371011C2B35}" srcOrd="1" destOrd="0" presId="urn:microsoft.com/office/officeart/2008/layout/CaptionedPictures"/>
    <dgm:cxn modelId="{233740CB-2149-43C0-9635-52EA2D850C01}" type="presParOf" srcId="{FA142D8C-C010-4259-AA8C-7D1585E9DA81}" destId="{59469628-0E05-48C8-9EDC-C873B23158E3}" srcOrd="9" destOrd="0" presId="urn:microsoft.com/office/officeart/2008/layout/CaptionedPictures"/>
    <dgm:cxn modelId="{05500999-369B-4FEB-9038-BA7D776F2E0B}" type="presParOf" srcId="{FA142D8C-C010-4259-AA8C-7D1585E9DA81}" destId="{3B4AB9EB-3BEF-402E-A113-97D0A3D81906}" srcOrd="10" destOrd="0" presId="urn:microsoft.com/office/officeart/2008/layout/CaptionedPictures"/>
    <dgm:cxn modelId="{86A4F54C-C31C-4B92-A6CF-8B32DB51DA12}" type="presParOf" srcId="{3B4AB9EB-3BEF-402E-A113-97D0A3D81906}" destId="{5060D865-0C31-4FCD-8207-ECA6B5AA64FA}" srcOrd="0" destOrd="0" presId="urn:microsoft.com/office/officeart/2008/layout/CaptionedPictures"/>
    <dgm:cxn modelId="{DF25B7A7-1F8F-483F-80A2-71ABFD492C86}" type="presParOf" srcId="{3B4AB9EB-3BEF-402E-A113-97D0A3D81906}" destId="{8A1AD70C-B345-4F8C-851B-0CA1467F75D9}" srcOrd="1" destOrd="0" presId="urn:microsoft.com/office/officeart/2008/layout/CaptionedPictures"/>
    <dgm:cxn modelId="{E4C0760A-9ECB-4B13-BC92-09DE1DE315CC}" type="presParOf" srcId="{3B4AB9EB-3BEF-402E-A113-97D0A3D81906}" destId="{3E1A4882-FD58-49A4-B1C3-953A693AADB7}" srcOrd="2" destOrd="0" presId="urn:microsoft.com/office/officeart/2008/layout/CaptionedPictures"/>
    <dgm:cxn modelId="{A2092B8A-AAE7-481B-B60A-9EF4E9F946E2}" type="presParOf" srcId="{3E1A4882-FD58-49A4-B1C3-953A693AADB7}" destId="{BDC7243C-ECCE-42F1-9812-26427BA266BE}" srcOrd="0" destOrd="0" presId="urn:microsoft.com/office/officeart/2008/layout/CaptionedPictures"/>
    <dgm:cxn modelId="{A0E15F0D-B904-48EE-A82C-7BF4017AB6F6}" type="presParOf" srcId="{3E1A4882-FD58-49A4-B1C3-953A693AADB7}" destId="{79BA6093-99CD-4DB9-AA66-63793144FAD0}" srcOrd="1" destOrd="0" presId="urn:microsoft.com/office/officeart/2008/layout/CaptionedPictures"/>
    <dgm:cxn modelId="{D614ED35-75B7-46E3-9298-DFFB6679686B}" type="presParOf" srcId="{FA142D8C-C010-4259-AA8C-7D1585E9DA81}" destId="{08C62D84-A1BC-45C3-827A-B59E04AF71FC}" srcOrd="11" destOrd="0" presId="urn:microsoft.com/office/officeart/2008/layout/CaptionedPictures"/>
    <dgm:cxn modelId="{FF8E1A1A-4532-4BD3-92F5-D502D9E20C7D}" type="presParOf" srcId="{FA142D8C-C010-4259-AA8C-7D1585E9DA81}" destId="{FFF2AB65-F612-4B2B-8F74-73BF429BC67C}" srcOrd="12" destOrd="0" presId="urn:microsoft.com/office/officeart/2008/layout/CaptionedPictures"/>
    <dgm:cxn modelId="{207F8640-B403-4B99-A7FC-078CE5E8966F}" type="presParOf" srcId="{FFF2AB65-F612-4B2B-8F74-73BF429BC67C}" destId="{8BA927C9-7268-4799-A83E-4185676E8B63}" srcOrd="0" destOrd="0" presId="urn:microsoft.com/office/officeart/2008/layout/CaptionedPictures"/>
    <dgm:cxn modelId="{D56166B5-13BC-4443-88AF-4321D0BE42C9}" type="presParOf" srcId="{FFF2AB65-F612-4B2B-8F74-73BF429BC67C}" destId="{DC4CB45E-5502-4096-AFC0-71EEE35589C2}" srcOrd="1" destOrd="0" presId="urn:microsoft.com/office/officeart/2008/layout/CaptionedPictures"/>
    <dgm:cxn modelId="{64536F02-63E1-4E86-8B20-A401B0A42C7F}" type="presParOf" srcId="{FFF2AB65-F612-4B2B-8F74-73BF429BC67C}" destId="{340CD293-A323-45BE-99F1-579C234AB1D5}" srcOrd="2" destOrd="0" presId="urn:microsoft.com/office/officeart/2008/layout/CaptionedPictures"/>
    <dgm:cxn modelId="{9C76ECD5-7C5A-4D3F-A97C-13A27367D6B1}" type="presParOf" srcId="{340CD293-A323-45BE-99F1-579C234AB1D5}" destId="{FBCB2AF4-EBA3-4986-AEE7-C7C98C2F8FF3}" srcOrd="0" destOrd="0" presId="urn:microsoft.com/office/officeart/2008/layout/CaptionedPictures"/>
    <dgm:cxn modelId="{98EBA528-CB0B-416E-98EF-750F298EC033}" type="presParOf" srcId="{340CD293-A323-45BE-99F1-579C234AB1D5}" destId="{63D8A656-D6F9-48E4-974B-FDE414887A7A}" srcOrd="1" destOrd="0" presId="urn:microsoft.com/office/officeart/2008/layout/CaptionedPictures"/>
    <dgm:cxn modelId="{FABE7089-775D-4D78-8F46-72E592B2E037}" type="presParOf" srcId="{FA142D8C-C010-4259-AA8C-7D1585E9DA81}" destId="{F468FF02-D7A3-4288-A37D-799539880910}" srcOrd="13" destOrd="0" presId="urn:microsoft.com/office/officeart/2008/layout/CaptionedPictures"/>
    <dgm:cxn modelId="{B56654EC-D270-42D9-A865-C5D288F1ED0E}" type="presParOf" srcId="{FA142D8C-C010-4259-AA8C-7D1585E9DA81}" destId="{689AEEB7-3E51-43A5-A9E7-F8257BBF36D3}" srcOrd="14" destOrd="0" presId="urn:microsoft.com/office/officeart/2008/layout/CaptionedPictures"/>
    <dgm:cxn modelId="{23A7D421-83CC-494D-A8A6-14E6599F3901}" type="presParOf" srcId="{689AEEB7-3E51-43A5-A9E7-F8257BBF36D3}" destId="{11A5353D-CA6E-4157-AADC-D12EFA598EB6}" srcOrd="0" destOrd="0" presId="urn:microsoft.com/office/officeart/2008/layout/CaptionedPictures"/>
    <dgm:cxn modelId="{650FD26F-EB82-496B-9201-507C3709C9C6}" type="presParOf" srcId="{689AEEB7-3E51-43A5-A9E7-F8257BBF36D3}" destId="{2959F1E8-CAD7-481B-9D44-283559851D1B}" srcOrd="1" destOrd="0" presId="urn:microsoft.com/office/officeart/2008/layout/CaptionedPictures"/>
    <dgm:cxn modelId="{8BCB3267-42B6-4CD6-AF03-EF55CF9DA410}" type="presParOf" srcId="{689AEEB7-3E51-43A5-A9E7-F8257BBF36D3}" destId="{AEEE9527-2366-4DB1-B6D6-FB4E8C62433A}" srcOrd="2" destOrd="0" presId="urn:microsoft.com/office/officeart/2008/layout/CaptionedPictures"/>
    <dgm:cxn modelId="{93A424F2-DEE5-4845-9AB0-6E024E93F882}" type="presParOf" srcId="{AEEE9527-2366-4DB1-B6D6-FB4E8C62433A}" destId="{AB2E12D0-E1C2-4521-B3FC-6E2B7D83277C}" srcOrd="0" destOrd="0" presId="urn:microsoft.com/office/officeart/2008/layout/CaptionedPictures"/>
    <dgm:cxn modelId="{4CCCA3A9-D4E8-4AF5-A03F-5235586D2455}" type="presParOf" srcId="{AEEE9527-2366-4DB1-B6D6-FB4E8C62433A}" destId="{F45D6C17-1CDA-47E5-AD25-E9C82D5357F2}" srcOrd="1" destOrd="0" presId="urn:microsoft.com/office/officeart/2008/layout/CaptionedPictures"/>
  </dgm:cxnLst>
  <dgm:bg>
    <a:solidFill>
      <a:srgbClr val="FFFFFF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5D572-AC50-4E8B-BFE5-06C79F6AC5EA}">
      <dsp:nvSpPr>
        <dsp:cNvPr id="0" name=""/>
        <dsp:cNvSpPr/>
      </dsp:nvSpPr>
      <dsp:spPr>
        <a:xfrm>
          <a:off x="266859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25D1D-D14F-421A-A6AA-A70B7EC641FB}">
      <dsp:nvSpPr>
        <dsp:cNvPr id="0" name=""/>
        <dsp:cNvSpPr/>
      </dsp:nvSpPr>
      <dsp:spPr>
        <a:xfrm>
          <a:off x="361700" y="209452"/>
          <a:ext cx="1707131" cy="145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9621C4-1E5D-4528-9C9B-6EB35659AAE9}">
      <dsp:nvSpPr>
        <dsp:cNvPr id="0" name=""/>
        <dsp:cNvSpPr/>
      </dsp:nvSpPr>
      <dsp:spPr>
        <a:xfrm>
          <a:off x="361700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15 x 25 cm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Marca: Cercrin</a:t>
          </a:r>
          <a:endParaRPr lang="es-AR" sz="1000" kern="1200" dirty="0">
            <a:latin typeface="Arial Nova" panose="020B0504020202020204" pitchFamily="34" charset="0"/>
          </a:endParaRPr>
        </a:p>
      </dsp:txBody>
      <dsp:txXfrm>
        <a:off x="361700" y="1883127"/>
        <a:ext cx="1707131" cy="379344"/>
      </dsp:txXfrm>
    </dsp:sp>
    <dsp:sp modelId="{A241C46E-1AE3-4D46-903D-31D7176AD67E}">
      <dsp:nvSpPr>
        <dsp:cNvPr id="0" name=""/>
        <dsp:cNvSpPr/>
      </dsp:nvSpPr>
      <dsp:spPr>
        <a:xfrm>
          <a:off x="361700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b="0" kern="1200" dirty="0">
              <a:latin typeface="Arial Nova" panose="020B0504020202020204" pitchFamily="34" charset="0"/>
            </a:rPr>
            <a:t>Cerda Dura</a:t>
          </a:r>
          <a:endParaRPr lang="es-AR" sz="1000" b="0" kern="1200" dirty="0">
            <a:latin typeface="Arial Nova" panose="020B0504020202020204" pitchFamily="34" charset="0"/>
          </a:endParaRPr>
        </a:p>
      </dsp:txBody>
      <dsp:txXfrm>
        <a:off x="361700" y="1659955"/>
        <a:ext cx="1707131" cy="223172"/>
      </dsp:txXfrm>
    </dsp:sp>
    <dsp:sp modelId="{069BA5D3-9621-4806-8E75-332A24DC5B06}">
      <dsp:nvSpPr>
        <dsp:cNvPr id="0" name=""/>
        <dsp:cNvSpPr/>
      </dsp:nvSpPr>
      <dsp:spPr>
        <a:xfrm>
          <a:off x="2592735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60471-A23F-4435-9F4A-69C3706004FD}">
      <dsp:nvSpPr>
        <dsp:cNvPr id="0" name=""/>
        <dsp:cNvSpPr/>
      </dsp:nvSpPr>
      <dsp:spPr>
        <a:xfrm>
          <a:off x="2687576" y="209452"/>
          <a:ext cx="1707131" cy="145050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8000" b="-8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798F2B-E397-4AD9-AD21-7D88898AFFA6}">
      <dsp:nvSpPr>
        <dsp:cNvPr id="0" name=""/>
        <dsp:cNvSpPr/>
      </dsp:nvSpPr>
      <dsp:spPr>
        <a:xfrm>
          <a:off x="2687576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2687576" y="1883127"/>
        <a:ext cx="1707131" cy="379344"/>
      </dsp:txXfrm>
    </dsp:sp>
    <dsp:sp modelId="{A952549F-54DC-4A1B-A517-3F7CD4EF19A1}">
      <dsp:nvSpPr>
        <dsp:cNvPr id="0" name=""/>
        <dsp:cNvSpPr/>
      </dsp:nvSpPr>
      <dsp:spPr>
        <a:xfrm>
          <a:off x="2687576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Cerda Natural</a:t>
          </a:r>
          <a:endParaRPr lang="es-AR" sz="1000" kern="1200" dirty="0"/>
        </a:p>
      </dsp:txBody>
      <dsp:txXfrm>
        <a:off x="2687576" y="1659955"/>
        <a:ext cx="1707131" cy="223172"/>
      </dsp:txXfrm>
    </dsp:sp>
    <dsp:sp modelId="{6BBAFF9D-AD71-46B6-AC47-5AF28EDDA318}">
      <dsp:nvSpPr>
        <dsp:cNvPr id="0" name=""/>
        <dsp:cNvSpPr/>
      </dsp:nvSpPr>
      <dsp:spPr>
        <a:xfrm>
          <a:off x="4918611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91DE4-27EE-4264-856C-575BBFB70C16}">
      <dsp:nvSpPr>
        <dsp:cNvPr id="0" name=""/>
        <dsp:cNvSpPr/>
      </dsp:nvSpPr>
      <dsp:spPr>
        <a:xfrm>
          <a:off x="5013452" y="209452"/>
          <a:ext cx="1707131" cy="145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AC5660-C2AE-4ED1-A3D8-2E1EB61B7CE5}">
      <dsp:nvSpPr>
        <dsp:cNvPr id="0" name=""/>
        <dsp:cNvSpPr/>
      </dsp:nvSpPr>
      <dsp:spPr>
        <a:xfrm>
          <a:off x="5013452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5013452" y="1883127"/>
        <a:ext cx="1707131" cy="379344"/>
      </dsp:txXfrm>
    </dsp:sp>
    <dsp:sp modelId="{3B0DF35D-1617-4666-8BC6-1C7FA27F77E9}">
      <dsp:nvSpPr>
        <dsp:cNvPr id="0" name=""/>
        <dsp:cNvSpPr/>
      </dsp:nvSpPr>
      <dsp:spPr>
        <a:xfrm>
          <a:off x="5013452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Con Mango</a:t>
          </a:r>
          <a:endParaRPr lang="es-AR" sz="1000" kern="1200" dirty="0"/>
        </a:p>
      </dsp:txBody>
      <dsp:txXfrm>
        <a:off x="5013452" y="1659955"/>
        <a:ext cx="1707131" cy="223172"/>
      </dsp:txXfrm>
    </dsp:sp>
    <dsp:sp modelId="{00B6510C-1FDC-4EB7-A4C0-BD19993DDCFD}">
      <dsp:nvSpPr>
        <dsp:cNvPr id="0" name=""/>
        <dsp:cNvSpPr/>
      </dsp:nvSpPr>
      <dsp:spPr>
        <a:xfrm>
          <a:off x="7244487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84D51-09AC-46F6-8439-ED5CC4B39AB9}">
      <dsp:nvSpPr>
        <dsp:cNvPr id="0" name=""/>
        <dsp:cNvSpPr/>
      </dsp:nvSpPr>
      <dsp:spPr>
        <a:xfrm>
          <a:off x="7339328" y="209452"/>
          <a:ext cx="1707131" cy="145050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8000" b="-68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C81392-EB2A-46A2-99CF-551E2396DACD}">
      <dsp:nvSpPr>
        <dsp:cNvPr id="0" name=""/>
        <dsp:cNvSpPr/>
      </dsp:nvSpPr>
      <dsp:spPr>
        <a:xfrm>
          <a:off x="7339328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– 5 cm</a:t>
          </a:r>
          <a:endParaRPr lang="es-AR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 </a:t>
          </a:r>
          <a:r>
            <a:rPr lang="es-419" sz="900" kern="1200" dirty="0" err="1"/>
            <a:t>Cercrin</a:t>
          </a:r>
          <a:endParaRPr lang="es-AR" sz="900" kern="1200" dirty="0"/>
        </a:p>
      </dsp:txBody>
      <dsp:txXfrm>
        <a:off x="7339328" y="1883127"/>
        <a:ext cx="1707131" cy="379344"/>
      </dsp:txXfrm>
    </dsp:sp>
    <dsp:sp modelId="{3C72BF3C-D603-4F9E-9212-D2A8A2F6632B}">
      <dsp:nvSpPr>
        <dsp:cNvPr id="0" name=""/>
        <dsp:cNvSpPr/>
      </dsp:nvSpPr>
      <dsp:spPr>
        <a:xfrm>
          <a:off x="7339328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</a:t>
          </a:r>
          <a:endParaRPr lang="es-AR" sz="1000" kern="1200" dirty="0"/>
        </a:p>
      </dsp:txBody>
      <dsp:txXfrm>
        <a:off x="7339328" y="1659955"/>
        <a:ext cx="1707131" cy="223172"/>
      </dsp:txXfrm>
    </dsp:sp>
    <dsp:sp modelId="{6505B189-27DF-428C-A125-971A83A71122}">
      <dsp:nvSpPr>
        <dsp:cNvPr id="0" name=""/>
        <dsp:cNvSpPr/>
      </dsp:nvSpPr>
      <dsp:spPr>
        <a:xfrm>
          <a:off x="266859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FBB7-1D92-4C64-8398-1EA7DA74F7DD}">
      <dsp:nvSpPr>
        <dsp:cNvPr id="0" name=""/>
        <dsp:cNvSpPr/>
      </dsp:nvSpPr>
      <dsp:spPr>
        <a:xfrm>
          <a:off x="361700" y="2630677"/>
          <a:ext cx="1707131" cy="1450503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72000" b="-72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E40F38-0287-4C5E-9E0E-E1CFA4C28A36}">
      <dsp:nvSpPr>
        <dsp:cNvPr id="0" name=""/>
        <dsp:cNvSpPr/>
      </dsp:nvSpPr>
      <dsp:spPr>
        <a:xfrm>
          <a:off x="361700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12 x 20 cm</a:t>
          </a:r>
          <a:endParaRPr lang="es-AR" sz="900" kern="1200" dirty="0"/>
        </a:p>
      </dsp:txBody>
      <dsp:txXfrm>
        <a:off x="361700" y="4304353"/>
        <a:ext cx="1707131" cy="379344"/>
      </dsp:txXfrm>
    </dsp:sp>
    <dsp:sp modelId="{47DEF57B-0F9D-45AF-93A8-9371011C2B35}">
      <dsp:nvSpPr>
        <dsp:cNvPr id="0" name=""/>
        <dsp:cNvSpPr/>
      </dsp:nvSpPr>
      <dsp:spPr>
        <a:xfrm>
          <a:off x="361700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Alto Suave</a:t>
          </a:r>
          <a:endParaRPr lang="es-AR" sz="1000" kern="1200" dirty="0"/>
        </a:p>
      </dsp:txBody>
      <dsp:txXfrm>
        <a:off x="361700" y="4081180"/>
        <a:ext cx="1707131" cy="223172"/>
      </dsp:txXfrm>
    </dsp:sp>
    <dsp:sp modelId="{5060D865-0C31-4FCD-8207-ECA6B5AA64FA}">
      <dsp:nvSpPr>
        <dsp:cNvPr id="0" name=""/>
        <dsp:cNvSpPr/>
      </dsp:nvSpPr>
      <dsp:spPr>
        <a:xfrm>
          <a:off x="2592735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D70C-B345-4F8C-851B-0CA1467F75D9}">
      <dsp:nvSpPr>
        <dsp:cNvPr id="0" name=""/>
        <dsp:cNvSpPr/>
      </dsp:nvSpPr>
      <dsp:spPr>
        <a:xfrm>
          <a:off x="2687576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t="-9000" b="-9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C7243C-ECCE-42F1-9812-26427BA266BE}">
      <dsp:nvSpPr>
        <dsp:cNvPr id="0" name=""/>
        <dsp:cNvSpPr/>
      </dsp:nvSpPr>
      <dsp:spPr>
        <a:xfrm>
          <a:off x="2687576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x 6 cm</a:t>
          </a:r>
          <a:endParaRPr lang="es-AR" sz="900" kern="1200" dirty="0"/>
        </a:p>
      </dsp:txBody>
      <dsp:txXfrm>
        <a:off x="2687576" y="4304353"/>
        <a:ext cx="1707131" cy="379344"/>
      </dsp:txXfrm>
    </dsp:sp>
    <dsp:sp modelId="{79BA6093-99CD-4DB9-AA66-63793144FAD0}">
      <dsp:nvSpPr>
        <dsp:cNvPr id="0" name=""/>
        <dsp:cNvSpPr/>
      </dsp:nvSpPr>
      <dsp:spPr>
        <a:xfrm>
          <a:off x="2687576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 Plano</a:t>
          </a:r>
          <a:endParaRPr lang="es-AR" sz="1000" kern="1200" dirty="0"/>
        </a:p>
      </dsp:txBody>
      <dsp:txXfrm>
        <a:off x="2687576" y="4081180"/>
        <a:ext cx="1707131" cy="223172"/>
      </dsp:txXfrm>
    </dsp:sp>
    <dsp:sp modelId="{8BA927C9-7268-4799-A83E-4185676E8B63}">
      <dsp:nvSpPr>
        <dsp:cNvPr id="0" name=""/>
        <dsp:cNvSpPr/>
      </dsp:nvSpPr>
      <dsp:spPr>
        <a:xfrm>
          <a:off x="4918611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CB45E-5502-4096-AFC0-71EEE35589C2}">
      <dsp:nvSpPr>
        <dsp:cNvPr id="0" name=""/>
        <dsp:cNvSpPr/>
      </dsp:nvSpPr>
      <dsp:spPr>
        <a:xfrm>
          <a:off x="5013452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t="-20000" b="-20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CB2AF4-EBA3-4986-AEE7-C7C98C2F8FF3}">
      <dsp:nvSpPr>
        <dsp:cNvPr id="0" name=""/>
        <dsp:cNvSpPr/>
      </dsp:nvSpPr>
      <dsp:spPr>
        <a:xfrm>
          <a:off x="5013452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25 x 8 cm</a:t>
          </a:r>
          <a:endParaRPr lang="es-AR" sz="900" kern="1200" dirty="0"/>
        </a:p>
      </dsp:txBody>
      <dsp:txXfrm>
        <a:off x="5013452" y="4304353"/>
        <a:ext cx="1707131" cy="379344"/>
      </dsp:txXfrm>
    </dsp:sp>
    <dsp:sp modelId="{63D8A656-D6F9-48E4-974B-FDE414887A7A}">
      <dsp:nvSpPr>
        <dsp:cNvPr id="0" name=""/>
        <dsp:cNvSpPr/>
      </dsp:nvSpPr>
      <dsp:spPr>
        <a:xfrm>
          <a:off x="5013452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Mediano Suave</a:t>
          </a:r>
          <a:endParaRPr lang="es-AR" sz="1000" kern="1200" dirty="0"/>
        </a:p>
      </dsp:txBody>
      <dsp:txXfrm>
        <a:off x="5013452" y="4081180"/>
        <a:ext cx="1707131" cy="223172"/>
      </dsp:txXfrm>
    </dsp:sp>
    <dsp:sp modelId="{11A5353D-CA6E-4157-AADC-D12EFA598EB6}">
      <dsp:nvSpPr>
        <dsp:cNvPr id="0" name=""/>
        <dsp:cNvSpPr/>
      </dsp:nvSpPr>
      <dsp:spPr>
        <a:xfrm>
          <a:off x="7244487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9F1E8-CAD7-481B-9D44-283559851D1B}">
      <dsp:nvSpPr>
        <dsp:cNvPr id="0" name=""/>
        <dsp:cNvSpPr/>
      </dsp:nvSpPr>
      <dsp:spPr>
        <a:xfrm>
          <a:off x="7339328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8"/>
          <a:srcRect/>
          <a:stretch>
            <a:fillRect t="-18000" b="-18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2E12D0-E1C2-4521-B3FC-6E2B7D83277C}">
      <dsp:nvSpPr>
        <dsp:cNvPr id="0" name=""/>
        <dsp:cNvSpPr/>
      </dsp:nvSpPr>
      <dsp:spPr>
        <a:xfrm>
          <a:off x="7339328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Blanco – Azul - Lavanda</a:t>
          </a:r>
          <a:endParaRPr lang="es-AR" sz="900" kern="1200" dirty="0"/>
        </a:p>
      </dsp:txBody>
      <dsp:txXfrm>
        <a:off x="7339328" y="4304353"/>
        <a:ext cx="1707131" cy="379344"/>
      </dsp:txXfrm>
    </dsp:sp>
    <dsp:sp modelId="{F45D6C17-1CDA-47E5-AD25-E9C82D5357F2}">
      <dsp:nvSpPr>
        <dsp:cNvPr id="0" name=""/>
        <dsp:cNvSpPr/>
      </dsp:nvSpPr>
      <dsp:spPr>
        <a:xfrm>
          <a:off x="7339328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Cepillo de baño</a:t>
          </a:r>
          <a:endParaRPr lang="es-AR" sz="1000" kern="1200" dirty="0"/>
        </a:p>
      </dsp:txBody>
      <dsp:txXfrm>
        <a:off x="7339328" y="4081180"/>
        <a:ext cx="1707131" cy="2231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5D572-AC50-4E8B-BFE5-06C79F6AC5EA}">
      <dsp:nvSpPr>
        <dsp:cNvPr id="0" name=""/>
        <dsp:cNvSpPr/>
      </dsp:nvSpPr>
      <dsp:spPr>
        <a:xfrm>
          <a:off x="266859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25D1D-D14F-421A-A6AA-A70B7EC641FB}">
      <dsp:nvSpPr>
        <dsp:cNvPr id="0" name=""/>
        <dsp:cNvSpPr/>
      </dsp:nvSpPr>
      <dsp:spPr>
        <a:xfrm>
          <a:off x="361700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9621C4-1E5D-4528-9C9B-6EB35659AAE9}">
      <dsp:nvSpPr>
        <dsp:cNvPr id="0" name=""/>
        <dsp:cNvSpPr/>
      </dsp:nvSpPr>
      <dsp:spPr>
        <a:xfrm>
          <a:off x="361700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15 x 25 cm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Marca: Cercrin</a:t>
          </a:r>
          <a:endParaRPr lang="es-AR" sz="1000" kern="1200" dirty="0">
            <a:latin typeface="Arial Nova" panose="020B0504020202020204" pitchFamily="34" charset="0"/>
          </a:endParaRPr>
        </a:p>
      </dsp:txBody>
      <dsp:txXfrm>
        <a:off x="361700" y="1883127"/>
        <a:ext cx="1707131" cy="379344"/>
      </dsp:txXfrm>
    </dsp:sp>
    <dsp:sp modelId="{A241C46E-1AE3-4D46-903D-31D7176AD67E}">
      <dsp:nvSpPr>
        <dsp:cNvPr id="0" name=""/>
        <dsp:cNvSpPr/>
      </dsp:nvSpPr>
      <dsp:spPr>
        <a:xfrm>
          <a:off x="361700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b="0" kern="1200" dirty="0">
              <a:latin typeface="Arial Nova" panose="020B0504020202020204" pitchFamily="34" charset="0"/>
            </a:rPr>
            <a:t>Cerda Dura</a:t>
          </a:r>
          <a:endParaRPr lang="es-AR" sz="1000" b="0" kern="1200" dirty="0">
            <a:latin typeface="Arial Nova" panose="020B0504020202020204" pitchFamily="34" charset="0"/>
          </a:endParaRPr>
        </a:p>
      </dsp:txBody>
      <dsp:txXfrm>
        <a:off x="361700" y="1659955"/>
        <a:ext cx="1707131" cy="223172"/>
      </dsp:txXfrm>
    </dsp:sp>
    <dsp:sp modelId="{069BA5D3-9621-4806-8E75-332A24DC5B06}">
      <dsp:nvSpPr>
        <dsp:cNvPr id="0" name=""/>
        <dsp:cNvSpPr/>
      </dsp:nvSpPr>
      <dsp:spPr>
        <a:xfrm>
          <a:off x="2592735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60471-A23F-4435-9F4A-69C3706004FD}">
      <dsp:nvSpPr>
        <dsp:cNvPr id="0" name=""/>
        <dsp:cNvSpPr/>
      </dsp:nvSpPr>
      <dsp:spPr>
        <a:xfrm>
          <a:off x="2687576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798F2B-E397-4AD9-AD21-7D88898AFFA6}">
      <dsp:nvSpPr>
        <dsp:cNvPr id="0" name=""/>
        <dsp:cNvSpPr/>
      </dsp:nvSpPr>
      <dsp:spPr>
        <a:xfrm>
          <a:off x="2687576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2687576" y="1883127"/>
        <a:ext cx="1707131" cy="379344"/>
      </dsp:txXfrm>
    </dsp:sp>
    <dsp:sp modelId="{A952549F-54DC-4A1B-A517-3F7CD4EF19A1}">
      <dsp:nvSpPr>
        <dsp:cNvPr id="0" name=""/>
        <dsp:cNvSpPr/>
      </dsp:nvSpPr>
      <dsp:spPr>
        <a:xfrm>
          <a:off x="2687576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Cerda Natural</a:t>
          </a:r>
          <a:endParaRPr lang="es-AR" sz="1000" kern="1200" dirty="0"/>
        </a:p>
      </dsp:txBody>
      <dsp:txXfrm>
        <a:off x="2687576" y="1659955"/>
        <a:ext cx="1707131" cy="223172"/>
      </dsp:txXfrm>
    </dsp:sp>
    <dsp:sp modelId="{6BBAFF9D-AD71-46B6-AC47-5AF28EDDA318}">
      <dsp:nvSpPr>
        <dsp:cNvPr id="0" name=""/>
        <dsp:cNvSpPr/>
      </dsp:nvSpPr>
      <dsp:spPr>
        <a:xfrm>
          <a:off x="4918611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91DE4-27EE-4264-856C-575BBFB70C16}">
      <dsp:nvSpPr>
        <dsp:cNvPr id="0" name=""/>
        <dsp:cNvSpPr/>
      </dsp:nvSpPr>
      <dsp:spPr>
        <a:xfrm>
          <a:off x="5013452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AC5660-C2AE-4ED1-A3D8-2E1EB61B7CE5}">
      <dsp:nvSpPr>
        <dsp:cNvPr id="0" name=""/>
        <dsp:cNvSpPr/>
      </dsp:nvSpPr>
      <dsp:spPr>
        <a:xfrm>
          <a:off x="5013452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5013452" y="1883127"/>
        <a:ext cx="1707131" cy="379344"/>
      </dsp:txXfrm>
    </dsp:sp>
    <dsp:sp modelId="{3B0DF35D-1617-4666-8BC6-1C7FA27F77E9}">
      <dsp:nvSpPr>
        <dsp:cNvPr id="0" name=""/>
        <dsp:cNvSpPr/>
      </dsp:nvSpPr>
      <dsp:spPr>
        <a:xfrm>
          <a:off x="5013452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Con Mango</a:t>
          </a:r>
          <a:endParaRPr lang="es-AR" sz="1000" kern="1200" dirty="0"/>
        </a:p>
      </dsp:txBody>
      <dsp:txXfrm>
        <a:off x="5013452" y="1659955"/>
        <a:ext cx="1707131" cy="223172"/>
      </dsp:txXfrm>
    </dsp:sp>
    <dsp:sp modelId="{00B6510C-1FDC-4EB7-A4C0-BD19993DDCFD}">
      <dsp:nvSpPr>
        <dsp:cNvPr id="0" name=""/>
        <dsp:cNvSpPr/>
      </dsp:nvSpPr>
      <dsp:spPr>
        <a:xfrm>
          <a:off x="7244487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84D51-09AC-46F6-8439-ED5CC4B39AB9}">
      <dsp:nvSpPr>
        <dsp:cNvPr id="0" name=""/>
        <dsp:cNvSpPr/>
      </dsp:nvSpPr>
      <dsp:spPr>
        <a:xfrm>
          <a:off x="7339328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C81392-EB2A-46A2-99CF-551E2396DACD}">
      <dsp:nvSpPr>
        <dsp:cNvPr id="0" name=""/>
        <dsp:cNvSpPr/>
      </dsp:nvSpPr>
      <dsp:spPr>
        <a:xfrm>
          <a:off x="7339328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– 5 cm</a:t>
          </a:r>
          <a:endParaRPr lang="es-AR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 </a:t>
          </a:r>
          <a:r>
            <a:rPr lang="es-419" sz="900" kern="1200" dirty="0" err="1"/>
            <a:t>Cercrin</a:t>
          </a:r>
          <a:endParaRPr lang="es-AR" sz="900" kern="1200" dirty="0"/>
        </a:p>
      </dsp:txBody>
      <dsp:txXfrm>
        <a:off x="7339328" y="1883127"/>
        <a:ext cx="1707131" cy="379344"/>
      </dsp:txXfrm>
    </dsp:sp>
    <dsp:sp modelId="{3C72BF3C-D603-4F9E-9212-D2A8A2F6632B}">
      <dsp:nvSpPr>
        <dsp:cNvPr id="0" name=""/>
        <dsp:cNvSpPr/>
      </dsp:nvSpPr>
      <dsp:spPr>
        <a:xfrm>
          <a:off x="7339328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</a:t>
          </a:r>
          <a:endParaRPr lang="es-AR" sz="1000" kern="1200" dirty="0"/>
        </a:p>
      </dsp:txBody>
      <dsp:txXfrm>
        <a:off x="7339328" y="1659955"/>
        <a:ext cx="1707131" cy="223172"/>
      </dsp:txXfrm>
    </dsp:sp>
    <dsp:sp modelId="{6505B189-27DF-428C-A125-971A83A71122}">
      <dsp:nvSpPr>
        <dsp:cNvPr id="0" name=""/>
        <dsp:cNvSpPr/>
      </dsp:nvSpPr>
      <dsp:spPr>
        <a:xfrm>
          <a:off x="266859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FBB7-1D92-4C64-8398-1EA7DA74F7DD}">
      <dsp:nvSpPr>
        <dsp:cNvPr id="0" name=""/>
        <dsp:cNvSpPr/>
      </dsp:nvSpPr>
      <dsp:spPr>
        <a:xfrm>
          <a:off x="361700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E40F38-0287-4C5E-9E0E-E1CFA4C28A36}">
      <dsp:nvSpPr>
        <dsp:cNvPr id="0" name=""/>
        <dsp:cNvSpPr/>
      </dsp:nvSpPr>
      <dsp:spPr>
        <a:xfrm>
          <a:off x="361700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12 x 20 cm</a:t>
          </a:r>
          <a:endParaRPr lang="es-AR" sz="900" kern="1200" dirty="0"/>
        </a:p>
      </dsp:txBody>
      <dsp:txXfrm>
        <a:off x="361700" y="4304353"/>
        <a:ext cx="1707131" cy="379344"/>
      </dsp:txXfrm>
    </dsp:sp>
    <dsp:sp modelId="{47DEF57B-0F9D-45AF-93A8-9371011C2B35}">
      <dsp:nvSpPr>
        <dsp:cNvPr id="0" name=""/>
        <dsp:cNvSpPr/>
      </dsp:nvSpPr>
      <dsp:spPr>
        <a:xfrm>
          <a:off x="361700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Alto Suave</a:t>
          </a:r>
          <a:endParaRPr lang="es-AR" sz="1000" kern="1200" dirty="0"/>
        </a:p>
      </dsp:txBody>
      <dsp:txXfrm>
        <a:off x="361700" y="4081180"/>
        <a:ext cx="1707131" cy="223172"/>
      </dsp:txXfrm>
    </dsp:sp>
    <dsp:sp modelId="{5060D865-0C31-4FCD-8207-ECA6B5AA64FA}">
      <dsp:nvSpPr>
        <dsp:cNvPr id="0" name=""/>
        <dsp:cNvSpPr/>
      </dsp:nvSpPr>
      <dsp:spPr>
        <a:xfrm>
          <a:off x="2592735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D70C-B345-4F8C-851B-0CA1467F75D9}">
      <dsp:nvSpPr>
        <dsp:cNvPr id="0" name=""/>
        <dsp:cNvSpPr/>
      </dsp:nvSpPr>
      <dsp:spPr>
        <a:xfrm>
          <a:off x="2687576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C7243C-ECCE-42F1-9812-26427BA266BE}">
      <dsp:nvSpPr>
        <dsp:cNvPr id="0" name=""/>
        <dsp:cNvSpPr/>
      </dsp:nvSpPr>
      <dsp:spPr>
        <a:xfrm>
          <a:off x="2687576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x 6 cm</a:t>
          </a:r>
          <a:endParaRPr lang="es-AR" sz="900" kern="1200" dirty="0"/>
        </a:p>
      </dsp:txBody>
      <dsp:txXfrm>
        <a:off x="2687576" y="4304353"/>
        <a:ext cx="1707131" cy="379344"/>
      </dsp:txXfrm>
    </dsp:sp>
    <dsp:sp modelId="{79BA6093-99CD-4DB9-AA66-63793144FAD0}">
      <dsp:nvSpPr>
        <dsp:cNvPr id="0" name=""/>
        <dsp:cNvSpPr/>
      </dsp:nvSpPr>
      <dsp:spPr>
        <a:xfrm>
          <a:off x="2687576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 Plano</a:t>
          </a:r>
          <a:endParaRPr lang="es-AR" sz="1000" kern="1200" dirty="0"/>
        </a:p>
      </dsp:txBody>
      <dsp:txXfrm>
        <a:off x="2687576" y="4081180"/>
        <a:ext cx="1707131" cy="223172"/>
      </dsp:txXfrm>
    </dsp:sp>
    <dsp:sp modelId="{8BA927C9-7268-4799-A83E-4185676E8B63}">
      <dsp:nvSpPr>
        <dsp:cNvPr id="0" name=""/>
        <dsp:cNvSpPr/>
      </dsp:nvSpPr>
      <dsp:spPr>
        <a:xfrm>
          <a:off x="4918611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CB45E-5502-4096-AFC0-71EEE35589C2}">
      <dsp:nvSpPr>
        <dsp:cNvPr id="0" name=""/>
        <dsp:cNvSpPr/>
      </dsp:nvSpPr>
      <dsp:spPr>
        <a:xfrm>
          <a:off x="5013452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CB2AF4-EBA3-4986-AEE7-C7C98C2F8FF3}">
      <dsp:nvSpPr>
        <dsp:cNvPr id="0" name=""/>
        <dsp:cNvSpPr/>
      </dsp:nvSpPr>
      <dsp:spPr>
        <a:xfrm>
          <a:off x="5013452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25 x 8 cm</a:t>
          </a:r>
          <a:endParaRPr lang="es-AR" sz="900" kern="1200" dirty="0"/>
        </a:p>
      </dsp:txBody>
      <dsp:txXfrm>
        <a:off x="5013452" y="4304353"/>
        <a:ext cx="1707131" cy="379344"/>
      </dsp:txXfrm>
    </dsp:sp>
    <dsp:sp modelId="{63D8A656-D6F9-48E4-974B-FDE414887A7A}">
      <dsp:nvSpPr>
        <dsp:cNvPr id="0" name=""/>
        <dsp:cNvSpPr/>
      </dsp:nvSpPr>
      <dsp:spPr>
        <a:xfrm>
          <a:off x="5013452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Mediano Suave</a:t>
          </a:r>
          <a:endParaRPr lang="es-AR" sz="1000" kern="1200" dirty="0"/>
        </a:p>
      </dsp:txBody>
      <dsp:txXfrm>
        <a:off x="5013452" y="4081180"/>
        <a:ext cx="1707131" cy="223172"/>
      </dsp:txXfrm>
    </dsp:sp>
    <dsp:sp modelId="{11A5353D-CA6E-4157-AADC-D12EFA598EB6}">
      <dsp:nvSpPr>
        <dsp:cNvPr id="0" name=""/>
        <dsp:cNvSpPr/>
      </dsp:nvSpPr>
      <dsp:spPr>
        <a:xfrm>
          <a:off x="7244487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9F1E8-CAD7-481B-9D44-283559851D1B}">
      <dsp:nvSpPr>
        <dsp:cNvPr id="0" name=""/>
        <dsp:cNvSpPr/>
      </dsp:nvSpPr>
      <dsp:spPr>
        <a:xfrm>
          <a:off x="7339328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8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2E12D0-E1C2-4521-B3FC-6E2B7D83277C}">
      <dsp:nvSpPr>
        <dsp:cNvPr id="0" name=""/>
        <dsp:cNvSpPr/>
      </dsp:nvSpPr>
      <dsp:spPr>
        <a:xfrm>
          <a:off x="7339328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Blanco – Azul - Lavanda</a:t>
          </a:r>
          <a:endParaRPr lang="es-AR" sz="900" kern="1200" dirty="0"/>
        </a:p>
      </dsp:txBody>
      <dsp:txXfrm>
        <a:off x="7339328" y="4304353"/>
        <a:ext cx="1707131" cy="379344"/>
      </dsp:txXfrm>
    </dsp:sp>
    <dsp:sp modelId="{F45D6C17-1CDA-47E5-AD25-E9C82D5357F2}">
      <dsp:nvSpPr>
        <dsp:cNvPr id="0" name=""/>
        <dsp:cNvSpPr/>
      </dsp:nvSpPr>
      <dsp:spPr>
        <a:xfrm>
          <a:off x="7339328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Cepillo de baño</a:t>
          </a:r>
          <a:endParaRPr lang="es-AR" sz="1000" kern="1200" dirty="0"/>
        </a:p>
      </dsp:txBody>
      <dsp:txXfrm>
        <a:off x="7339328" y="4081180"/>
        <a:ext cx="1707131" cy="2231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5D572-AC50-4E8B-BFE5-06C79F6AC5EA}">
      <dsp:nvSpPr>
        <dsp:cNvPr id="0" name=""/>
        <dsp:cNvSpPr/>
      </dsp:nvSpPr>
      <dsp:spPr>
        <a:xfrm>
          <a:off x="266859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25D1D-D14F-421A-A6AA-A70B7EC641FB}">
      <dsp:nvSpPr>
        <dsp:cNvPr id="0" name=""/>
        <dsp:cNvSpPr/>
      </dsp:nvSpPr>
      <dsp:spPr>
        <a:xfrm>
          <a:off x="361700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9621C4-1E5D-4528-9C9B-6EB35659AAE9}">
      <dsp:nvSpPr>
        <dsp:cNvPr id="0" name=""/>
        <dsp:cNvSpPr/>
      </dsp:nvSpPr>
      <dsp:spPr>
        <a:xfrm>
          <a:off x="361700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15 x 25 cm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Marca: Cercrin</a:t>
          </a:r>
          <a:endParaRPr lang="es-AR" sz="1000" kern="1200" dirty="0">
            <a:latin typeface="Arial Nova" panose="020B0504020202020204" pitchFamily="34" charset="0"/>
          </a:endParaRPr>
        </a:p>
      </dsp:txBody>
      <dsp:txXfrm>
        <a:off x="361700" y="1883127"/>
        <a:ext cx="1707131" cy="379344"/>
      </dsp:txXfrm>
    </dsp:sp>
    <dsp:sp modelId="{A241C46E-1AE3-4D46-903D-31D7176AD67E}">
      <dsp:nvSpPr>
        <dsp:cNvPr id="0" name=""/>
        <dsp:cNvSpPr/>
      </dsp:nvSpPr>
      <dsp:spPr>
        <a:xfrm>
          <a:off x="361700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b="0" kern="1200" dirty="0">
              <a:latin typeface="Arial Nova" panose="020B0504020202020204" pitchFamily="34" charset="0"/>
            </a:rPr>
            <a:t>Cerda Dura</a:t>
          </a:r>
          <a:endParaRPr lang="es-AR" sz="1000" b="0" kern="1200" dirty="0">
            <a:latin typeface="Arial Nova" panose="020B0504020202020204" pitchFamily="34" charset="0"/>
          </a:endParaRPr>
        </a:p>
      </dsp:txBody>
      <dsp:txXfrm>
        <a:off x="361700" y="1659955"/>
        <a:ext cx="1707131" cy="223172"/>
      </dsp:txXfrm>
    </dsp:sp>
    <dsp:sp modelId="{069BA5D3-9621-4806-8E75-332A24DC5B06}">
      <dsp:nvSpPr>
        <dsp:cNvPr id="0" name=""/>
        <dsp:cNvSpPr/>
      </dsp:nvSpPr>
      <dsp:spPr>
        <a:xfrm>
          <a:off x="2592735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60471-A23F-4435-9F4A-69C3706004FD}">
      <dsp:nvSpPr>
        <dsp:cNvPr id="0" name=""/>
        <dsp:cNvSpPr/>
      </dsp:nvSpPr>
      <dsp:spPr>
        <a:xfrm>
          <a:off x="2687576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798F2B-E397-4AD9-AD21-7D88898AFFA6}">
      <dsp:nvSpPr>
        <dsp:cNvPr id="0" name=""/>
        <dsp:cNvSpPr/>
      </dsp:nvSpPr>
      <dsp:spPr>
        <a:xfrm>
          <a:off x="2687576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2687576" y="1883127"/>
        <a:ext cx="1707131" cy="379344"/>
      </dsp:txXfrm>
    </dsp:sp>
    <dsp:sp modelId="{A952549F-54DC-4A1B-A517-3F7CD4EF19A1}">
      <dsp:nvSpPr>
        <dsp:cNvPr id="0" name=""/>
        <dsp:cNvSpPr/>
      </dsp:nvSpPr>
      <dsp:spPr>
        <a:xfrm>
          <a:off x="2687576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Cerda Natural</a:t>
          </a:r>
          <a:endParaRPr lang="es-AR" sz="1000" kern="1200" dirty="0"/>
        </a:p>
      </dsp:txBody>
      <dsp:txXfrm>
        <a:off x="2687576" y="1659955"/>
        <a:ext cx="1707131" cy="223172"/>
      </dsp:txXfrm>
    </dsp:sp>
    <dsp:sp modelId="{6BBAFF9D-AD71-46B6-AC47-5AF28EDDA318}">
      <dsp:nvSpPr>
        <dsp:cNvPr id="0" name=""/>
        <dsp:cNvSpPr/>
      </dsp:nvSpPr>
      <dsp:spPr>
        <a:xfrm>
          <a:off x="4918611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91DE4-27EE-4264-856C-575BBFB70C16}">
      <dsp:nvSpPr>
        <dsp:cNvPr id="0" name=""/>
        <dsp:cNvSpPr/>
      </dsp:nvSpPr>
      <dsp:spPr>
        <a:xfrm>
          <a:off x="5013452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AC5660-C2AE-4ED1-A3D8-2E1EB61B7CE5}">
      <dsp:nvSpPr>
        <dsp:cNvPr id="0" name=""/>
        <dsp:cNvSpPr/>
      </dsp:nvSpPr>
      <dsp:spPr>
        <a:xfrm>
          <a:off x="5013452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5013452" y="1883127"/>
        <a:ext cx="1707131" cy="379344"/>
      </dsp:txXfrm>
    </dsp:sp>
    <dsp:sp modelId="{3B0DF35D-1617-4666-8BC6-1C7FA27F77E9}">
      <dsp:nvSpPr>
        <dsp:cNvPr id="0" name=""/>
        <dsp:cNvSpPr/>
      </dsp:nvSpPr>
      <dsp:spPr>
        <a:xfrm>
          <a:off x="5013452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Con Mango</a:t>
          </a:r>
          <a:endParaRPr lang="es-AR" sz="1000" kern="1200" dirty="0"/>
        </a:p>
      </dsp:txBody>
      <dsp:txXfrm>
        <a:off x="5013452" y="1659955"/>
        <a:ext cx="1707131" cy="223172"/>
      </dsp:txXfrm>
    </dsp:sp>
    <dsp:sp modelId="{00B6510C-1FDC-4EB7-A4C0-BD19993DDCFD}">
      <dsp:nvSpPr>
        <dsp:cNvPr id="0" name=""/>
        <dsp:cNvSpPr/>
      </dsp:nvSpPr>
      <dsp:spPr>
        <a:xfrm>
          <a:off x="7244487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84D51-09AC-46F6-8439-ED5CC4B39AB9}">
      <dsp:nvSpPr>
        <dsp:cNvPr id="0" name=""/>
        <dsp:cNvSpPr/>
      </dsp:nvSpPr>
      <dsp:spPr>
        <a:xfrm>
          <a:off x="7339328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C81392-EB2A-46A2-99CF-551E2396DACD}">
      <dsp:nvSpPr>
        <dsp:cNvPr id="0" name=""/>
        <dsp:cNvSpPr/>
      </dsp:nvSpPr>
      <dsp:spPr>
        <a:xfrm>
          <a:off x="7339328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– 5 cm</a:t>
          </a:r>
          <a:endParaRPr lang="es-AR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 </a:t>
          </a:r>
          <a:r>
            <a:rPr lang="es-419" sz="900" kern="1200" dirty="0" err="1"/>
            <a:t>Cercrin</a:t>
          </a:r>
          <a:endParaRPr lang="es-AR" sz="900" kern="1200" dirty="0"/>
        </a:p>
      </dsp:txBody>
      <dsp:txXfrm>
        <a:off x="7339328" y="1883127"/>
        <a:ext cx="1707131" cy="379344"/>
      </dsp:txXfrm>
    </dsp:sp>
    <dsp:sp modelId="{3C72BF3C-D603-4F9E-9212-D2A8A2F6632B}">
      <dsp:nvSpPr>
        <dsp:cNvPr id="0" name=""/>
        <dsp:cNvSpPr/>
      </dsp:nvSpPr>
      <dsp:spPr>
        <a:xfrm>
          <a:off x="7339328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</a:t>
          </a:r>
          <a:endParaRPr lang="es-AR" sz="1000" kern="1200" dirty="0"/>
        </a:p>
      </dsp:txBody>
      <dsp:txXfrm>
        <a:off x="7339328" y="1659955"/>
        <a:ext cx="1707131" cy="223172"/>
      </dsp:txXfrm>
    </dsp:sp>
    <dsp:sp modelId="{6505B189-27DF-428C-A125-971A83A71122}">
      <dsp:nvSpPr>
        <dsp:cNvPr id="0" name=""/>
        <dsp:cNvSpPr/>
      </dsp:nvSpPr>
      <dsp:spPr>
        <a:xfrm>
          <a:off x="266859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FBB7-1D92-4C64-8398-1EA7DA74F7DD}">
      <dsp:nvSpPr>
        <dsp:cNvPr id="0" name=""/>
        <dsp:cNvSpPr/>
      </dsp:nvSpPr>
      <dsp:spPr>
        <a:xfrm>
          <a:off x="361700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E40F38-0287-4C5E-9E0E-E1CFA4C28A36}">
      <dsp:nvSpPr>
        <dsp:cNvPr id="0" name=""/>
        <dsp:cNvSpPr/>
      </dsp:nvSpPr>
      <dsp:spPr>
        <a:xfrm>
          <a:off x="361700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12 x 20 cm</a:t>
          </a:r>
          <a:endParaRPr lang="es-AR" sz="900" kern="1200" dirty="0"/>
        </a:p>
      </dsp:txBody>
      <dsp:txXfrm>
        <a:off x="361700" y="4304353"/>
        <a:ext cx="1707131" cy="379344"/>
      </dsp:txXfrm>
    </dsp:sp>
    <dsp:sp modelId="{47DEF57B-0F9D-45AF-93A8-9371011C2B35}">
      <dsp:nvSpPr>
        <dsp:cNvPr id="0" name=""/>
        <dsp:cNvSpPr/>
      </dsp:nvSpPr>
      <dsp:spPr>
        <a:xfrm>
          <a:off x="361700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Alto Suave</a:t>
          </a:r>
          <a:endParaRPr lang="es-AR" sz="1000" kern="1200" dirty="0"/>
        </a:p>
      </dsp:txBody>
      <dsp:txXfrm>
        <a:off x="361700" y="4081180"/>
        <a:ext cx="1707131" cy="223172"/>
      </dsp:txXfrm>
    </dsp:sp>
    <dsp:sp modelId="{5060D865-0C31-4FCD-8207-ECA6B5AA64FA}">
      <dsp:nvSpPr>
        <dsp:cNvPr id="0" name=""/>
        <dsp:cNvSpPr/>
      </dsp:nvSpPr>
      <dsp:spPr>
        <a:xfrm>
          <a:off x="2592735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D70C-B345-4F8C-851B-0CA1467F75D9}">
      <dsp:nvSpPr>
        <dsp:cNvPr id="0" name=""/>
        <dsp:cNvSpPr/>
      </dsp:nvSpPr>
      <dsp:spPr>
        <a:xfrm>
          <a:off x="2687576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C7243C-ECCE-42F1-9812-26427BA266BE}">
      <dsp:nvSpPr>
        <dsp:cNvPr id="0" name=""/>
        <dsp:cNvSpPr/>
      </dsp:nvSpPr>
      <dsp:spPr>
        <a:xfrm>
          <a:off x="2687576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x 6 cm</a:t>
          </a:r>
          <a:endParaRPr lang="es-AR" sz="900" kern="1200" dirty="0"/>
        </a:p>
      </dsp:txBody>
      <dsp:txXfrm>
        <a:off x="2687576" y="4304353"/>
        <a:ext cx="1707131" cy="379344"/>
      </dsp:txXfrm>
    </dsp:sp>
    <dsp:sp modelId="{79BA6093-99CD-4DB9-AA66-63793144FAD0}">
      <dsp:nvSpPr>
        <dsp:cNvPr id="0" name=""/>
        <dsp:cNvSpPr/>
      </dsp:nvSpPr>
      <dsp:spPr>
        <a:xfrm>
          <a:off x="2687576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 Plano</a:t>
          </a:r>
          <a:endParaRPr lang="es-AR" sz="1000" kern="1200" dirty="0"/>
        </a:p>
      </dsp:txBody>
      <dsp:txXfrm>
        <a:off x="2687576" y="4081180"/>
        <a:ext cx="1707131" cy="223172"/>
      </dsp:txXfrm>
    </dsp:sp>
    <dsp:sp modelId="{8BA927C9-7268-4799-A83E-4185676E8B63}">
      <dsp:nvSpPr>
        <dsp:cNvPr id="0" name=""/>
        <dsp:cNvSpPr/>
      </dsp:nvSpPr>
      <dsp:spPr>
        <a:xfrm>
          <a:off x="4918611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CB45E-5502-4096-AFC0-71EEE35589C2}">
      <dsp:nvSpPr>
        <dsp:cNvPr id="0" name=""/>
        <dsp:cNvSpPr/>
      </dsp:nvSpPr>
      <dsp:spPr>
        <a:xfrm>
          <a:off x="5013452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CB2AF4-EBA3-4986-AEE7-C7C98C2F8FF3}">
      <dsp:nvSpPr>
        <dsp:cNvPr id="0" name=""/>
        <dsp:cNvSpPr/>
      </dsp:nvSpPr>
      <dsp:spPr>
        <a:xfrm>
          <a:off x="5013452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25 x 8 cm</a:t>
          </a:r>
          <a:endParaRPr lang="es-AR" sz="900" kern="1200" dirty="0"/>
        </a:p>
      </dsp:txBody>
      <dsp:txXfrm>
        <a:off x="5013452" y="4304353"/>
        <a:ext cx="1707131" cy="379344"/>
      </dsp:txXfrm>
    </dsp:sp>
    <dsp:sp modelId="{63D8A656-D6F9-48E4-974B-FDE414887A7A}">
      <dsp:nvSpPr>
        <dsp:cNvPr id="0" name=""/>
        <dsp:cNvSpPr/>
      </dsp:nvSpPr>
      <dsp:spPr>
        <a:xfrm>
          <a:off x="5013452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Mediano Suave</a:t>
          </a:r>
          <a:endParaRPr lang="es-AR" sz="1000" kern="1200" dirty="0"/>
        </a:p>
      </dsp:txBody>
      <dsp:txXfrm>
        <a:off x="5013452" y="4081180"/>
        <a:ext cx="1707131" cy="223172"/>
      </dsp:txXfrm>
    </dsp:sp>
    <dsp:sp modelId="{11A5353D-CA6E-4157-AADC-D12EFA598EB6}">
      <dsp:nvSpPr>
        <dsp:cNvPr id="0" name=""/>
        <dsp:cNvSpPr/>
      </dsp:nvSpPr>
      <dsp:spPr>
        <a:xfrm>
          <a:off x="7244487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9F1E8-CAD7-481B-9D44-283559851D1B}">
      <dsp:nvSpPr>
        <dsp:cNvPr id="0" name=""/>
        <dsp:cNvSpPr/>
      </dsp:nvSpPr>
      <dsp:spPr>
        <a:xfrm>
          <a:off x="7339328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8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2E12D0-E1C2-4521-B3FC-6E2B7D83277C}">
      <dsp:nvSpPr>
        <dsp:cNvPr id="0" name=""/>
        <dsp:cNvSpPr/>
      </dsp:nvSpPr>
      <dsp:spPr>
        <a:xfrm>
          <a:off x="7339328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Blanco – Azul - Lavanda</a:t>
          </a:r>
          <a:endParaRPr lang="es-AR" sz="900" kern="1200" dirty="0"/>
        </a:p>
      </dsp:txBody>
      <dsp:txXfrm>
        <a:off x="7339328" y="4304353"/>
        <a:ext cx="1707131" cy="379344"/>
      </dsp:txXfrm>
    </dsp:sp>
    <dsp:sp modelId="{F45D6C17-1CDA-47E5-AD25-E9C82D5357F2}">
      <dsp:nvSpPr>
        <dsp:cNvPr id="0" name=""/>
        <dsp:cNvSpPr/>
      </dsp:nvSpPr>
      <dsp:spPr>
        <a:xfrm>
          <a:off x="7339328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Cepillo de baño</a:t>
          </a:r>
          <a:endParaRPr lang="es-AR" sz="1000" kern="1200" dirty="0"/>
        </a:p>
      </dsp:txBody>
      <dsp:txXfrm>
        <a:off x="7339328" y="4081180"/>
        <a:ext cx="1707131" cy="2231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5D572-AC50-4E8B-BFE5-06C79F6AC5EA}">
      <dsp:nvSpPr>
        <dsp:cNvPr id="0" name=""/>
        <dsp:cNvSpPr/>
      </dsp:nvSpPr>
      <dsp:spPr>
        <a:xfrm>
          <a:off x="266859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25D1D-D14F-421A-A6AA-A70B7EC641FB}">
      <dsp:nvSpPr>
        <dsp:cNvPr id="0" name=""/>
        <dsp:cNvSpPr/>
      </dsp:nvSpPr>
      <dsp:spPr>
        <a:xfrm>
          <a:off x="361700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9621C4-1E5D-4528-9C9B-6EB35659AAE9}">
      <dsp:nvSpPr>
        <dsp:cNvPr id="0" name=""/>
        <dsp:cNvSpPr/>
      </dsp:nvSpPr>
      <dsp:spPr>
        <a:xfrm>
          <a:off x="361700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15 x 25 cm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Marca: Cercrin</a:t>
          </a:r>
          <a:endParaRPr lang="es-AR" sz="1000" kern="1200" dirty="0">
            <a:latin typeface="Arial Nova" panose="020B0504020202020204" pitchFamily="34" charset="0"/>
          </a:endParaRPr>
        </a:p>
      </dsp:txBody>
      <dsp:txXfrm>
        <a:off x="361700" y="1883127"/>
        <a:ext cx="1707131" cy="379344"/>
      </dsp:txXfrm>
    </dsp:sp>
    <dsp:sp modelId="{A241C46E-1AE3-4D46-903D-31D7176AD67E}">
      <dsp:nvSpPr>
        <dsp:cNvPr id="0" name=""/>
        <dsp:cNvSpPr/>
      </dsp:nvSpPr>
      <dsp:spPr>
        <a:xfrm>
          <a:off x="361700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b="0" kern="1200" dirty="0">
              <a:latin typeface="Arial Nova" panose="020B0504020202020204" pitchFamily="34" charset="0"/>
            </a:rPr>
            <a:t>Cerda Dura</a:t>
          </a:r>
          <a:endParaRPr lang="es-AR" sz="1000" b="0" kern="1200" dirty="0">
            <a:latin typeface="Arial Nova" panose="020B0504020202020204" pitchFamily="34" charset="0"/>
          </a:endParaRPr>
        </a:p>
      </dsp:txBody>
      <dsp:txXfrm>
        <a:off x="361700" y="1659955"/>
        <a:ext cx="1707131" cy="223172"/>
      </dsp:txXfrm>
    </dsp:sp>
    <dsp:sp modelId="{069BA5D3-9621-4806-8E75-332A24DC5B06}">
      <dsp:nvSpPr>
        <dsp:cNvPr id="0" name=""/>
        <dsp:cNvSpPr/>
      </dsp:nvSpPr>
      <dsp:spPr>
        <a:xfrm>
          <a:off x="2592735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60471-A23F-4435-9F4A-69C3706004FD}">
      <dsp:nvSpPr>
        <dsp:cNvPr id="0" name=""/>
        <dsp:cNvSpPr/>
      </dsp:nvSpPr>
      <dsp:spPr>
        <a:xfrm>
          <a:off x="2687576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798F2B-E397-4AD9-AD21-7D88898AFFA6}">
      <dsp:nvSpPr>
        <dsp:cNvPr id="0" name=""/>
        <dsp:cNvSpPr/>
      </dsp:nvSpPr>
      <dsp:spPr>
        <a:xfrm>
          <a:off x="2687576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2687576" y="1883127"/>
        <a:ext cx="1707131" cy="379344"/>
      </dsp:txXfrm>
    </dsp:sp>
    <dsp:sp modelId="{A952549F-54DC-4A1B-A517-3F7CD4EF19A1}">
      <dsp:nvSpPr>
        <dsp:cNvPr id="0" name=""/>
        <dsp:cNvSpPr/>
      </dsp:nvSpPr>
      <dsp:spPr>
        <a:xfrm>
          <a:off x="2687576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Cerda Natural</a:t>
          </a:r>
          <a:endParaRPr lang="es-AR" sz="1000" kern="1200" dirty="0"/>
        </a:p>
      </dsp:txBody>
      <dsp:txXfrm>
        <a:off x="2687576" y="1659955"/>
        <a:ext cx="1707131" cy="223172"/>
      </dsp:txXfrm>
    </dsp:sp>
    <dsp:sp modelId="{6BBAFF9D-AD71-46B6-AC47-5AF28EDDA318}">
      <dsp:nvSpPr>
        <dsp:cNvPr id="0" name=""/>
        <dsp:cNvSpPr/>
      </dsp:nvSpPr>
      <dsp:spPr>
        <a:xfrm>
          <a:off x="4918611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91DE4-27EE-4264-856C-575BBFB70C16}">
      <dsp:nvSpPr>
        <dsp:cNvPr id="0" name=""/>
        <dsp:cNvSpPr/>
      </dsp:nvSpPr>
      <dsp:spPr>
        <a:xfrm>
          <a:off x="5013452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AC5660-C2AE-4ED1-A3D8-2E1EB61B7CE5}">
      <dsp:nvSpPr>
        <dsp:cNvPr id="0" name=""/>
        <dsp:cNvSpPr/>
      </dsp:nvSpPr>
      <dsp:spPr>
        <a:xfrm>
          <a:off x="5013452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5013452" y="1883127"/>
        <a:ext cx="1707131" cy="379344"/>
      </dsp:txXfrm>
    </dsp:sp>
    <dsp:sp modelId="{3B0DF35D-1617-4666-8BC6-1C7FA27F77E9}">
      <dsp:nvSpPr>
        <dsp:cNvPr id="0" name=""/>
        <dsp:cNvSpPr/>
      </dsp:nvSpPr>
      <dsp:spPr>
        <a:xfrm>
          <a:off x="5013452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Con Mango</a:t>
          </a:r>
          <a:endParaRPr lang="es-AR" sz="1000" kern="1200" dirty="0"/>
        </a:p>
      </dsp:txBody>
      <dsp:txXfrm>
        <a:off x="5013452" y="1659955"/>
        <a:ext cx="1707131" cy="223172"/>
      </dsp:txXfrm>
    </dsp:sp>
    <dsp:sp modelId="{00B6510C-1FDC-4EB7-A4C0-BD19993DDCFD}">
      <dsp:nvSpPr>
        <dsp:cNvPr id="0" name=""/>
        <dsp:cNvSpPr/>
      </dsp:nvSpPr>
      <dsp:spPr>
        <a:xfrm>
          <a:off x="7244487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84D51-09AC-46F6-8439-ED5CC4B39AB9}">
      <dsp:nvSpPr>
        <dsp:cNvPr id="0" name=""/>
        <dsp:cNvSpPr/>
      </dsp:nvSpPr>
      <dsp:spPr>
        <a:xfrm>
          <a:off x="7339328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C81392-EB2A-46A2-99CF-551E2396DACD}">
      <dsp:nvSpPr>
        <dsp:cNvPr id="0" name=""/>
        <dsp:cNvSpPr/>
      </dsp:nvSpPr>
      <dsp:spPr>
        <a:xfrm>
          <a:off x="7339328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– 5 cm</a:t>
          </a:r>
          <a:endParaRPr lang="es-AR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 </a:t>
          </a:r>
          <a:r>
            <a:rPr lang="es-419" sz="900" kern="1200" dirty="0" err="1"/>
            <a:t>Cercrin</a:t>
          </a:r>
          <a:endParaRPr lang="es-AR" sz="900" kern="1200" dirty="0"/>
        </a:p>
      </dsp:txBody>
      <dsp:txXfrm>
        <a:off x="7339328" y="1883127"/>
        <a:ext cx="1707131" cy="379344"/>
      </dsp:txXfrm>
    </dsp:sp>
    <dsp:sp modelId="{3C72BF3C-D603-4F9E-9212-D2A8A2F6632B}">
      <dsp:nvSpPr>
        <dsp:cNvPr id="0" name=""/>
        <dsp:cNvSpPr/>
      </dsp:nvSpPr>
      <dsp:spPr>
        <a:xfrm>
          <a:off x="7339328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</a:t>
          </a:r>
          <a:endParaRPr lang="es-AR" sz="1000" kern="1200" dirty="0"/>
        </a:p>
      </dsp:txBody>
      <dsp:txXfrm>
        <a:off x="7339328" y="1659955"/>
        <a:ext cx="1707131" cy="223172"/>
      </dsp:txXfrm>
    </dsp:sp>
    <dsp:sp modelId="{6505B189-27DF-428C-A125-971A83A71122}">
      <dsp:nvSpPr>
        <dsp:cNvPr id="0" name=""/>
        <dsp:cNvSpPr/>
      </dsp:nvSpPr>
      <dsp:spPr>
        <a:xfrm>
          <a:off x="266859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FBB7-1D92-4C64-8398-1EA7DA74F7DD}">
      <dsp:nvSpPr>
        <dsp:cNvPr id="0" name=""/>
        <dsp:cNvSpPr/>
      </dsp:nvSpPr>
      <dsp:spPr>
        <a:xfrm>
          <a:off x="361700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E40F38-0287-4C5E-9E0E-E1CFA4C28A36}">
      <dsp:nvSpPr>
        <dsp:cNvPr id="0" name=""/>
        <dsp:cNvSpPr/>
      </dsp:nvSpPr>
      <dsp:spPr>
        <a:xfrm>
          <a:off x="361700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12 x 20 cm</a:t>
          </a:r>
          <a:endParaRPr lang="es-AR" sz="900" kern="1200" dirty="0"/>
        </a:p>
      </dsp:txBody>
      <dsp:txXfrm>
        <a:off x="361700" y="4304353"/>
        <a:ext cx="1707131" cy="379344"/>
      </dsp:txXfrm>
    </dsp:sp>
    <dsp:sp modelId="{47DEF57B-0F9D-45AF-93A8-9371011C2B35}">
      <dsp:nvSpPr>
        <dsp:cNvPr id="0" name=""/>
        <dsp:cNvSpPr/>
      </dsp:nvSpPr>
      <dsp:spPr>
        <a:xfrm>
          <a:off x="361700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Alto Suave</a:t>
          </a:r>
          <a:endParaRPr lang="es-AR" sz="1000" kern="1200" dirty="0"/>
        </a:p>
      </dsp:txBody>
      <dsp:txXfrm>
        <a:off x="361700" y="4081180"/>
        <a:ext cx="1707131" cy="223172"/>
      </dsp:txXfrm>
    </dsp:sp>
    <dsp:sp modelId="{5060D865-0C31-4FCD-8207-ECA6B5AA64FA}">
      <dsp:nvSpPr>
        <dsp:cNvPr id="0" name=""/>
        <dsp:cNvSpPr/>
      </dsp:nvSpPr>
      <dsp:spPr>
        <a:xfrm>
          <a:off x="2592735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D70C-B345-4F8C-851B-0CA1467F75D9}">
      <dsp:nvSpPr>
        <dsp:cNvPr id="0" name=""/>
        <dsp:cNvSpPr/>
      </dsp:nvSpPr>
      <dsp:spPr>
        <a:xfrm>
          <a:off x="2687576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C7243C-ECCE-42F1-9812-26427BA266BE}">
      <dsp:nvSpPr>
        <dsp:cNvPr id="0" name=""/>
        <dsp:cNvSpPr/>
      </dsp:nvSpPr>
      <dsp:spPr>
        <a:xfrm>
          <a:off x="2687576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x 6 cm</a:t>
          </a:r>
          <a:endParaRPr lang="es-AR" sz="900" kern="1200" dirty="0"/>
        </a:p>
      </dsp:txBody>
      <dsp:txXfrm>
        <a:off x="2687576" y="4304353"/>
        <a:ext cx="1707131" cy="379344"/>
      </dsp:txXfrm>
    </dsp:sp>
    <dsp:sp modelId="{79BA6093-99CD-4DB9-AA66-63793144FAD0}">
      <dsp:nvSpPr>
        <dsp:cNvPr id="0" name=""/>
        <dsp:cNvSpPr/>
      </dsp:nvSpPr>
      <dsp:spPr>
        <a:xfrm>
          <a:off x="2687576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 Plano</a:t>
          </a:r>
          <a:endParaRPr lang="es-AR" sz="1000" kern="1200" dirty="0"/>
        </a:p>
      </dsp:txBody>
      <dsp:txXfrm>
        <a:off x="2687576" y="4081180"/>
        <a:ext cx="1707131" cy="223172"/>
      </dsp:txXfrm>
    </dsp:sp>
    <dsp:sp modelId="{8BA927C9-7268-4799-A83E-4185676E8B63}">
      <dsp:nvSpPr>
        <dsp:cNvPr id="0" name=""/>
        <dsp:cNvSpPr/>
      </dsp:nvSpPr>
      <dsp:spPr>
        <a:xfrm>
          <a:off x="4918611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CB45E-5502-4096-AFC0-71EEE35589C2}">
      <dsp:nvSpPr>
        <dsp:cNvPr id="0" name=""/>
        <dsp:cNvSpPr/>
      </dsp:nvSpPr>
      <dsp:spPr>
        <a:xfrm>
          <a:off x="5013452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CB2AF4-EBA3-4986-AEE7-C7C98C2F8FF3}">
      <dsp:nvSpPr>
        <dsp:cNvPr id="0" name=""/>
        <dsp:cNvSpPr/>
      </dsp:nvSpPr>
      <dsp:spPr>
        <a:xfrm>
          <a:off x="5013452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25 x 8 cm</a:t>
          </a:r>
          <a:endParaRPr lang="es-AR" sz="900" kern="1200" dirty="0"/>
        </a:p>
      </dsp:txBody>
      <dsp:txXfrm>
        <a:off x="5013452" y="4304353"/>
        <a:ext cx="1707131" cy="379344"/>
      </dsp:txXfrm>
    </dsp:sp>
    <dsp:sp modelId="{63D8A656-D6F9-48E4-974B-FDE414887A7A}">
      <dsp:nvSpPr>
        <dsp:cNvPr id="0" name=""/>
        <dsp:cNvSpPr/>
      </dsp:nvSpPr>
      <dsp:spPr>
        <a:xfrm>
          <a:off x="5013452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Mediano Suave</a:t>
          </a:r>
          <a:endParaRPr lang="es-AR" sz="1000" kern="1200" dirty="0"/>
        </a:p>
      </dsp:txBody>
      <dsp:txXfrm>
        <a:off x="5013452" y="4081180"/>
        <a:ext cx="1707131" cy="223172"/>
      </dsp:txXfrm>
    </dsp:sp>
    <dsp:sp modelId="{11A5353D-CA6E-4157-AADC-D12EFA598EB6}">
      <dsp:nvSpPr>
        <dsp:cNvPr id="0" name=""/>
        <dsp:cNvSpPr/>
      </dsp:nvSpPr>
      <dsp:spPr>
        <a:xfrm>
          <a:off x="7244487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9F1E8-CAD7-481B-9D44-283559851D1B}">
      <dsp:nvSpPr>
        <dsp:cNvPr id="0" name=""/>
        <dsp:cNvSpPr/>
      </dsp:nvSpPr>
      <dsp:spPr>
        <a:xfrm>
          <a:off x="7339328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8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2E12D0-E1C2-4521-B3FC-6E2B7D83277C}">
      <dsp:nvSpPr>
        <dsp:cNvPr id="0" name=""/>
        <dsp:cNvSpPr/>
      </dsp:nvSpPr>
      <dsp:spPr>
        <a:xfrm>
          <a:off x="7339328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Blanco – Azul - Lavanda</a:t>
          </a:r>
          <a:endParaRPr lang="es-AR" sz="900" kern="1200" dirty="0"/>
        </a:p>
      </dsp:txBody>
      <dsp:txXfrm>
        <a:off x="7339328" y="4304353"/>
        <a:ext cx="1707131" cy="379344"/>
      </dsp:txXfrm>
    </dsp:sp>
    <dsp:sp modelId="{F45D6C17-1CDA-47E5-AD25-E9C82D5357F2}">
      <dsp:nvSpPr>
        <dsp:cNvPr id="0" name=""/>
        <dsp:cNvSpPr/>
      </dsp:nvSpPr>
      <dsp:spPr>
        <a:xfrm>
          <a:off x="7339328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Cepillo de baño</a:t>
          </a:r>
          <a:endParaRPr lang="es-AR" sz="1000" kern="1200" dirty="0"/>
        </a:p>
      </dsp:txBody>
      <dsp:txXfrm>
        <a:off x="7339328" y="4081180"/>
        <a:ext cx="1707131" cy="2231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5D572-AC50-4E8B-BFE5-06C79F6AC5EA}">
      <dsp:nvSpPr>
        <dsp:cNvPr id="0" name=""/>
        <dsp:cNvSpPr/>
      </dsp:nvSpPr>
      <dsp:spPr>
        <a:xfrm>
          <a:off x="266859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25D1D-D14F-421A-A6AA-A70B7EC641FB}">
      <dsp:nvSpPr>
        <dsp:cNvPr id="0" name=""/>
        <dsp:cNvSpPr/>
      </dsp:nvSpPr>
      <dsp:spPr>
        <a:xfrm>
          <a:off x="361700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9621C4-1E5D-4528-9C9B-6EB35659AAE9}">
      <dsp:nvSpPr>
        <dsp:cNvPr id="0" name=""/>
        <dsp:cNvSpPr/>
      </dsp:nvSpPr>
      <dsp:spPr>
        <a:xfrm>
          <a:off x="361700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15 x 25 cm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Marca: Cercrin</a:t>
          </a:r>
          <a:endParaRPr lang="es-AR" sz="1000" kern="1200" dirty="0">
            <a:latin typeface="Arial Nova" panose="020B0504020202020204" pitchFamily="34" charset="0"/>
          </a:endParaRPr>
        </a:p>
      </dsp:txBody>
      <dsp:txXfrm>
        <a:off x="361700" y="1883127"/>
        <a:ext cx="1707131" cy="379344"/>
      </dsp:txXfrm>
    </dsp:sp>
    <dsp:sp modelId="{A241C46E-1AE3-4D46-903D-31D7176AD67E}">
      <dsp:nvSpPr>
        <dsp:cNvPr id="0" name=""/>
        <dsp:cNvSpPr/>
      </dsp:nvSpPr>
      <dsp:spPr>
        <a:xfrm>
          <a:off x="361700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b="0" kern="1200" dirty="0">
              <a:latin typeface="Arial Nova" panose="020B0504020202020204" pitchFamily="34" charset="0"/>
            </a:rPr>
            <a:t>Cerda Dura</a:t>
          </a:r>
          <a:endParaRPr lang="es-AR" sz="1000" b="0" kern="1200" dirty="0">
            <a:latin typeface="Arial Nova" panose="020B0504020202020204" pitchFamily="34" charset="0"/>
          </a:endParaRPr>
        </a:p>
      </dsp:txBody>
      <dsp:txXfrm>
        <a:off x="361700" y="1659955"/>
        <a:ext cx="1707131" cy="223172"/>
      </dsp:txXfrm>
    </dsp:sp>
    <dsp:sp modelId="{069BA5D3-9621-4806-8E75-332A24DC5B06}">
      <dsp:nvSpPr>
        <dsp:cNvPr id="0" name=""/>
        <dsp:cNvSpPr/>
      </dsp:nvSpPr>
      <dsp:spPr>
        <a:xfrm>
          <a:off x="2592735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60471-A23F-4435-9F4A-69C3706004FD}">
      <dsp:nvSpPr>
        <dsp:cNvPr id="0" name=""/>
        <dsp:cNvSpPr/>
      </dsp:nvSpPr>
      <dsp:spPr>
        <a:xfrm>
          <a:off x="2687576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798F2B-E397-4AD9-AD21-7D88898AFFA6}">
      <dsp:nvSpPr>
        <dsp:cNvPr id="0" name=""/>
        <dsp:cNvSpPr/>
      </dsp:nvSpPr>
      <dsp:spPr>
        <a:xfrm>
          <a:off x="2687576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2687576" y="1883127"/>
        <a:ext cx="1707131" cy="379344"/>
      </dsp:txXfrm>
    </dsp:sp>
    <dsp:sp modelId="{A952549F-54DC-4A1B-A517-3F7CD4EF19A1}">
      <dsp:nvSpPr>
        <dsp:cNvPr id="0" name=""/>
        <dsp:cNvSpPr/>
      </dsp:nvSpPr>
      <dsp:spPr>
        <a:xfrm>
          <a:off x="2687576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Cerda Natural</a:t>
          </a:r>
          <a:endParaRPr lang="es-AR" sz="1000" kern="1200" dirty="0"/>
        </a:p>
      </dsp:txBody>
      <dsp:txXfrm>
        <a:off x="2687576" y="1659955"/>
        <a:ext cx="1707131" cy="223172"/>
      </dsp:txXfrm>
    </dsp:sp>
    <dsp:sp modelId="{6BBAFF9D-AD71-46B6-AC47-5AF28EDDA318}">
      <dsp:nvSpPr>
        <dsp:cNvPr id="0" name=""/>
        <dsp:cNvSpPr/>
      </dsp:nvSpPr>
      <dsp:spPr>
        <a:xfrm>
          <a:off x="4918611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91DE4-27EE-4264-856C-575BBFB70C16}">
      <dsp:nvSpPr>
        <dsp:cNvPr id="0" name=""/>
        <dsp:cNvSpPr/>
      </dsp:nvSpPr>
      <dsp:spPr>
        <a:xfrm>
          <a:off x="5013452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AC5660-C2AE-4ED1-A3D8-2E1EB61B7CE5}">
      <dsp:nvSpPr>
        <dsp:cNvPr id="0" name=""/>
        <dsp:cNvSpPr/>
      </dsp:nvSpPr>
      <dsp:spPr>
        <a:xfrm>
          <a:off x="5013452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5013452" y="1883127"/>
        <a:ext cx="1707131" cy="379344"/>
      </dsp:txXfrm>
    </dsp:sp>
    <dsp:sp modelId="{3B0DF35D-1617-4666-8BC6-1C7FA27F77E9}">
      <dsp:nvSpPr>
        <dsp:cNvPr id="0" name=""/>
        <dsp:cNvSpPr/>
      </dsp:nvSpPr>
      <dsp:spPr>
        <a:xfrm>
          <a:off x="5013452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Con Mango</a:t>
          </a:r>
          <a:endParaRPr lang="es-AR" sz="1000" kern="1200" dirty="0"/>
        </a:p>
      </dsp:txBody>
      <dsp:txXfrm>
        <a:off x="5013452" y="1659955"/>
        <a:ext cx="1707131" cy="223172"/>
      </dsp:txXfrm>
    </dsp:sp>
    <dsp:sp modelId="{00B6510C-1FDC-4EB7-A4C0-BD19993DDCFD}">
      <dsp:nvSpPr>
        <dsp:cNvPr id="0" name=""/>
        <dsp:cNvSpPr/>
      </dsp:nvSpPr>
      <dsp:spPr>
        <a:xfrm>
          <a:off x="7244487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84D51-09AC-46F6-8439-ED5CC4B39AB9}">
      <dsp:nvSpPr>
        <dsp:cNvPr id="0" name=""/>
        <dsp:cNvSpPr/>
      </dsp:nvSpPr>
      <dsp:spPr>
        <a:xfrm>
          <a:off x="7339328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C81392-EB2A-46A2-99CF-551E2396DACD}">
      <dsp:nvSpPr>
        <dsp:cNvPr id="0" name=""/>
        <dsp:cNvSpPr/>
      </dsp:nvSpPr>
      <dsp:spPr>
        <a:xfrm>
          <a:off x="7339328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– 5 cm</a:t>
          </a:r>
          <a:endParaRPr lang="es-AR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 </a:t>
          </a:r>
          <a:r>
            <a:rPr lang="es-419" sz="900" kern="1200" dirty="0" err="1"/>
            <a:t>Cercrin</a:t>
          </a:r>
          <a:endParaRPr lang="es-AR" sz="900" kern="1200" dirty="0"/>
        </a:p>
      </dsp:txBody>
      <dsp:txXfrm>
        <a:off x="7339328" y="1883127"/>
        <a:ext cx="1707131" cy="379344"/>
      </dsp:txXfrm>
    </dsp:sp>
    <dsp:sp modelId="{3C72BF3C-D603-4F9E-9212-D2A8A2F6632B}">
      <dsp:nvSpPr>
        <dsp:cNvPr id="0" name=""/>
        <dsp:cNvSpPr/>
      </dsp:nvSpPr>
      <dsp:spPr>
        <a:xfrm>
          <a:off x="7339328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</a:t>
          </a:r>
          <a:endParaRPr lang="es-AR" sz="1000" kern="1200" dirty="0"/>
        </a:p>
      </dsp:txBody>
      <dsp:txXfrm>
        <a:off x="7339328" y="1659955"/>
        <a:ext cx="1707131" cy="223172"/>
      </dsp:txXfrm>
    </dsp:sp>
    <dsp:sp modelId="{6505B189-27DF-428C-A125-971A83A71122}">
      <dsp:nvSpPr>
        <dsp:cNvPr id="0" name=""/>
        <dsp:cNvSpPr/>
      </dsp:nvSpPr>
      <dsp:spPr>
        <a:xfrm>
          <a:off x="266859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FBB7-1D92-4C64-8398-1EA7DA74F7DD}">
      <dsp:nvSpPr>
        <dsp:cNvPr id="0" name=""/>
        <dsp:cNvSpPr/>
      </dsp:nvSpPr>
      <dsp:spPr>
        <a:xfrm>
          <a:off x="361700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E40F38-0287-4C5E-9E0E-E1CFA4C28A36}">
      <dsp:nvSpPr>
        <dsp:cNvPr id="0" name=""/>
        <dsp:cNvSpPr/>
      </dsp:nvSpPr>
      <dsp:spPr>
        <a:xfrm>
          <a:off x="361700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12 x 20 cm</a:t>
          </a:r>
          <a:endParaRPr lang="es-AR" sz="900" kern="1200" dirty="0"/>
        </a:p>
      </dsp:txBody>
      <dsp:txXfrm>
        <a:off x="361700" y="4304353"/>
        <a:ext cx="1707131" cy="379344"/>
      </dsp:txXfrm>
    </dsp:sp>
    <dsp:sp modelId="{47DEF57B-0F9D-45AF-93A8-9371011C2B35}">
      <dsp:nvSpPr>
        <dsp:cNvPr id="0" name=""/>
        <dsp:cNvSpPr/>
      </dsp:nvSpPr>
      <dsp:spPr>
        <a:xfrm>
          <a:off x="361700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Alto Suave</a:t>
          </a:r>
          <a:endParaRPr lang="es-AR" sz="1000" kern="1200" dirty="0"/>
        </a:p>
      </dsp:txBody>
      <dsp:txXfrm>
        <a:off x="361700" y="4081180"/>
        <a:ext cx="1707131" cy="223172"/>
      </dsp:txXfrm>
    </dsp:sp>
    <dsp:sp modelId="{5060D865-0C31-4FCD-8207-ECA6B5AA64FA}">
      <dsp:nvSpPr>
        <dsp:cNvPr id="0" name=""/>
        <dsp:cNvSpPr/>
      </dsp:nvSpPr>
      <dsp:spPr>
        <a:xfrm>
          <a:off x="2592735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D70C-B345-4F8C-851B-0CA1467F75D9}">
      <dsp:nvSpPr>
        <dsp:cNvPr id="0" name=""/>
        <dsp:cNvSpPr/>
      </dsp:nvSpPr>
      <dsp:spPr>
        <a:xfrm>
          <a:off x="2687576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C7243C-ECCE-42F1-9812-26427BA266BE}">
      <dsp:nvSpPr>
        <dsp:cNvPr id="0" name=""/>
        <dsp:cNvSpPr/>
      </dsp:nvSpPr>
      <dsp:spPr>
        <a:xfrm>
          <a:off x="2687576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x 6 cm</a:t>
          </a:r>
          <a:endParaRPr lang="es-AR" sz="900" kern="1200" dirty="0"/>
        </a:p>
      </dsp:txBody>
      <dsp:txXfrm>
        <a:off x="2687576" y="4304353"/>
        <a:ext cx="1707131" cy="379344"/>
      </dsp:txXfrm>
    </dsp:sp>
    <dsp:sp modelId="{79BA6093-99CD-4DB9-AA66-63793144FAD0}">
      <dsp:nvSpPr>
        <dsp:cNvPr id="0" name=""/>
        <dsp:cNvSpPr/>
      </dsp:nvSpPr>
      <dsp:spPr>
        <a:xfrm>
          <a:off x="2687576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 Plano</a:t>
          </a:r>
          <a:endParaRPr lang="es-AR" sz="1000" kern="1200" dirty="0"/>
        </a:p>
      </dsp:txBody>
      <dsp:txXfrm>
        <a:off x="2687576" y="4081180"/>
        <a:ext cx="1707131" cy="223172"/>
      </dsp:txXfrm>
    </dsp:sp>
    <dsp:sp modelId="{8BA927C9-7268-4799-A83E-4185676E8B63}">
      <dsp:nvSpPr>
        <dsp:cNvPr id="0" name=""/>
        <dsp:cNvSpPr/>
      </dsp:nvSpPr>
      <dsp:spPr>
        <a:xfrm>
          <a:off x="4918611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CB45E-5502-4096-AFC0-71EEE35589C2}">
      <dsp:nvSpPr>
        <dsp:cNvPr id="0" name=""/>
        <dsp:cNvSpPr/>
      </dsp:nvSpPr>
      <dsp:spPr>
        <a:xfrm>
          <a:off x="5013452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CB2AF4-EBA3-4986-AEE7-C7C98C2F8FF3}">
      <dsp:nvSpPr>
        <dsp:cNvPr id="0" name=""/>
        <dsp:cNvSpPr/>
      </dsp:nvSpPr>
      <dsp:spPr>
        <a:xfrm>
          <a:off x="5013452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25 x 8 cm</a:t>
          </a:r>
          <a:endParaRPr lang="es-AR" sz="900" kern="1200" dirty="0"/>
        </a:p>
      </dsp:txBody>
      <dsp:txXfrm>
        <a:off x="5013452" y="4304353"/>
        <a:ext cx="1707131" cy="379344"/>
      </dsp:txXfrm>
    </dsp:sp>
    <dsp:sp modelId="{63D8A656-D6F9-48E4-974B-FDE414887A7A}">
      <dsp:nvSpPr>
        <dsp:cNvPr id="0" name=""/>
        <dsp:cNvSpPr/>
      </dsp:nvSpPr>
      <dsp:spPr>
        <a:xfrm>
          <a:off x="5013452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Mediano Suave</a:t>
          </a:r>
          <a:endParaRPr lang="es-AR" sz="1000" kern="1200" dirty="0"/>
        </a:p>
      </dsp:txBody>
      <dsp:txXfrm>
        <a:off x="5013452" y="4081180"/>
        <a:ext cx="1707131" cy="223172"/>
      </dsp:txXfrm>
    </dsp:sp>
    <dsp:sp modelId="{11A5353D-CA6E-4157-AADC-D12EFA598EB6}">
      <dsp:nvSpPr>
        <dsp:cNvPr id="0" name=""/>
        <dsp:cNvSpPr/>
      </dsp:nvSpPr>
      <dsp:spPr>
        <a:xfrm>
          <a:off x="7244487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9F1E8-CAD7-481B-9D44-283559851D1B}">
      <dsp:nvSpPr>
        <dsp:cNvPr id="0" name=""/>
        <dsp:cNvSpPr/>
      </dsp:nvSpPr>
      <dsp:spPr>
        <a:xfrm>
          <a:off x="7339328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8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2E12D0-E1C2-4521-B3FC-6E2B7D83277C}">
      <dsp:nvSpPr>
        <dsp:cNvPr id="0" name=""/>
        <dsp:cNvSpPr/>
      </dsp:nvSpPr>
      <dsp:spPr>
        <a:xfrm>
          <a:off x="7339328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Blanco – Azul - Lavanda</a:t>
          </a:r>
          <a:endParaRPr lang="es-AR" sz="900" kern="1200" dirty="0"/>
        </a:p>
      </dsp:txBody>
      <dsp:txXfrm>
        <a:off x="7339328" y="4304353"/>
        <a:ext cx="1707131" cy="379344"/>
      </dsp:txXfrm>
    </dsp:sp>
    <dsp:sp modelId="{F45D6C17-1CDA-47E5-AD25-E9C82D5357F2}">
      <dsp:nvSpPr>
        <dsp:cNvPr id="0" name=""/>
        <dsp:cNvSpPr/>
      </dsp:nvSpPr>
      <dsp:spPr>
        <a:xfrm>
          <a:off x="7339328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Cepillo de baño</a:t>
          </a:r>
          <a:endParaRPr lang="es-AR" sz="1000" kern="1200" dirty="0"/>
        </a:p>
      </dsp:txBody>
      <dsp:txXfrm>
        <a:off x="7339328" y="4081180"/>
        <a:ext cx="1707131" cy="2231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5D572-AC50-4E8B-BFE5-06C79F6AC5EA}">
      <dsp:nvSpPr>
        <dsp:cNvPr id="0" name=""/>
        <dsp:cNvSpPr/>
      </dsp:nvSpPr>
      <dsp:spPr>
        <a:xfrm>
          <a:off x="266859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25D1D-D14F-421A-A6AA-A70B7EC641FB}">
      <dsp:nvSpPr>
        <dsp:cNvPr id="0" name=""/>
        <dsp:cNvSpPr/>
      </dsp:nvSpPr>
      <dsp:spPr>
        <a:xfrm>
          <a:off x="361700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9621C4-1E5D-4528-9C9B-6EB35659AAE9}">
      <dsp:nvSpPr>
        <dsp:cNvPr id="0" name=""/>
        <dsp:cNvSpPr/>
      </dsp:nvSpPr>
      <dsp:spPr>
        <a:xfrm>
          <a:off x="361700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15 x 25 cm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>
              <a:latin typeface="Arial Nova" panose="020B0504020202020204" pitchFamily="34" charset="0"/>
            </a:rPr>
            <a:t>Marca: Cercrin</a:t>
          </a:r>
          <a:endParaRPr lang="es-AR" sz="1000" kern="1200" dirty="0">
            <a:latin typeface="Arial Nova" panose="020B0504020202020204" pitchFamily="34" charset="0"/>
          </a:endParaRPr>
        </a:p>
      </dsp:txBody>
      <dsp:txXfrm>
        <a:off x="361700" y="1883127"/>
        <a:ext cx="1707131" cy="379344"/>
      </dsp:txXfrm>
    </dsp:sp>
    <dsp:sp modelId="{A241C46E-1AE3-4D46-903D-31D7176AD67E}">
      <dsp:nvSpPr>
        <dsp:cNvPr id="0" name=""/>
        <dsp:cNvSpPr/>
      </dsp:nvSpPr>
      <dsp:spPr>
        <a:xfrm>
          <a:off x="361700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b="0" kern="1200" dirty="0">
              <a:latin typeface="Arial Nova" panose="020B0504020202020204" pitchFamily="34" charset="0"/>
            </a:rPr>
            <a:t>Cerda Dura</a:t>
          </a:r>
          <a:endParaRPr lang="es-AR" sz="1000" b="0" kern="1200" dirty="0">
            <a:latin typeface="Arial Nova" panose="020B0504020202020204" pitchFamily="34" charset="0"/>
          </a:endParaRPr>
        </a:p>
      </dsp:txBody>
      <dsp:txXfrm>
        <a:off x="361700" y="1659955"/>
        <a:ext cx="1707131" cy="223172"/>
      </dsp:txXfrm>
    </dsp:sp>
    <dsp:sp modelId="{069BA5D3-9621-4806-8E75-332A24DC5B06}">
      <dsp:nvSpPr>
        <dsp:cNvPr id="0" name=""/>
        <dsp:cNvSpPr/>
      </dsp:nvSpPr>
      <dsp:spPr>
        <a:xfrm>
          <a:off x="2592735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60471-A23F-4435-9F4A-69C3706004FD}">
      <dsp:nvSpPr>
        <dsp:cNvPr id="0" name=""/>
        <dsp:cNvSpPr/>
      </dsp:nvSpPr>
      <dsp:spPr>
        <a:xfrm>
          <a:off x="2687576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798F2B-E397-4AD9-AD21-7D88898AFFA6}">
      <dsp:nvSpPr>
        <dsp:cNvPr id="0" name=""/>
        <dsp:cNvSpPr/>
      </dsp:nvSpPr>
      <dsp:spPr>
        <a:xfrm>
          <a:off x="2687576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2687576" y="1883127"/>
        <a:ext cx="1707131" cy="379344"/>
      </dsp:txXfrm>
    </dsp:sp>
    <dsp:sp modelId="{A952549F-54DC-4A1B-A517-3F7CD4EF19A1}">
      <dsp:nvSpPr>
        <dsp:cNvPr id="0" name=""/>
        <dsp:cNvSpPr/>
      </dsp:nvSpPr>
      <dsp:spPr>
        <a:xfrm>
          <a:off x="2687576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Cerda Natural</a:t>
          </a:r>
          <a:endParaRPr lang="es-AR" sz="1000" kern="1200" dirty="0"/>
        </a:p>
      </dsp:txBody>
      <dsp:txXfrm>
        <a:off x="2687576" y="1659955"/>
        <a:ext cx="1707131" cy="223172"/>
      </dsp:txXfrm>
    </dsp:sp>
    <dsp:sp modelId="{6BBAFF9D-AD71-46B6-AC47-5AF28EDDA318}">
      <dsp:nvSpPr>
        <dsp:cNvPr id="0" name=""/>
        <dsp:cNvSpPr/>
      </dsp:nvSpPr>
      <dsp:spPr>
        <a:xfrm>
          <a:off x="4918611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91DE4-27EE-4264-856C-575BBFB70C16}">
      <dsp:nvSpPr>
        <dsp:cNvPr id="0" name=""/>
        <dsp:cNvSpPr/>
      </dsp:nvSpPr>
      <dsp:spPr>
        <a:xfrm>
          <a:off x="5013452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AC5660-C2AE-4ED1-A3D8-2E1EB61B7CE5}">
      <dsp:nvSpPr>
        <dsp:cNvPr id="0" name=""/>
        <dsp:cNvSpPr/>
      </dsp:nvSpPr>
      <dsp:spPr>
        <a:xfrm>
          <a:off x="5013452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20 x 5 cm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Marca: Cercrin</a:t>
          </a:r>
          <a:endParaRPr lang="es-AR" sz="900" kern="1200" dirty="0"/>
        </a:p>
      </dsp:txBody>
      <dsp:txXfrm>
        <a:off x="5013452" y="1883127"/>
        <a:ext cx="1707131" cy="379344"/>
      </dsp:txXfrm>
    </dsp:sp>
    <dsp:sp modelId="{3B0DF35D-1617-4666-8BC6-1C7FA27F77E9}">
      <dsp:nvSpPr>
        <dsp:cNvPr id="0" name=""/>
        <dsp:cNvSpPr/>
      </dsp:nvSpPr>
      <dsp:spPr>
        <a:xfrm>
          <a:off x="5013452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Con Mango</a:t>
          </a:r>
          <a:endParaRPr lang="es-AR" sz="1000" kern="1200" dirty="0"/>
        </a:p>
      </dsp:txBody>
      <dsp:txXfrm>
        <a:off x="5013452" y="1659955"/>
        <a:ext cx="1707131" cy="223172"/>
      </dsp:txXfrm>
    </dsp:sp>
    <dsp:sp modelId="{00B6510C-1FDC-4EB7-A4C0-BD19993DDCFD}">
      <dsp:nvSpPr>
        <dsp:cNvPr id="0" name=""/>
        <dsp:cNvSpPr/>
      </dsp:nvSpPr>
      <dsp:spPr>
        <a:xfrm>
          <a:off x="7244487" y="120190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84D51-09AC-46F6-8439-ED5CC4B39AB9}">
      <dsp:nvSpPr>
        <dsp:cNvPr id="0" name=""/>
        <dsp:cNvSpPr/>
      </dsp:nvSpPr>
      <dsp:spPr>
        <a:xfrm>
          <a:off x="7339328" y="209452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C81392-EB2A-46A2-99CF-551E2396DACD}">
      <dsp:nvSpPr>
        <dsp:cNvPr id="0" name=""/>
        <dsp:cNvSpPr/>
      </dsp:nvSpPr>
      <dsp:spPr>
        <a:xfrm>
          <a:off x="7339328" y="1883127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– 5 cm</a:t>
          </a:r>
          <a:endParaRPr lang="es-AR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Marca </a:t>
          </a:r>
          <a:r>
            <a:rPr lang="es-419" sz="900" kern="1200" dirty="0" err="1"/>
            <a:t>Cercrin</a:t>
          </a:r>
          <a:endParaRPr lang="es-AR" sz="900" kern="1200" dirty="0"/>
        </a:p>
      </dsp:txBody>
      <dsp:txXfrm>
        <a:off x="7339328" y="1883127"/>
        <a:ext cx="1707131" cy="379344"/>
      </dsp:txXfrm>
    </dsp:sp>
    <dsp:sp modelId="{3C72BF3C-D603-4F9E-9212-D2A8A2F6632B}">
      <dsp:nvSpPr>
        <dsp:cNvPr id="0" name=""/>
        <dsp:cNvSpPr/>
      </dsp:nvSpPr>
      <dsp:spPr>
        <a:xfrm>
          <a:off x="7339328" y="1659955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</a:t>
          </a:r>
          <a:endParaRPr lang="es-AR" sz="1000" kern="1200" dirty="0"/>
        </a:p>
      </dsp:txBody>
      <dsp:txXfrm>
        <a:off x="7339328" y="1659955"/>
        <a:ext cx="1707131" cy="223172"/>
      </dsp:txXfrm>
    </dsp:sp>
    <dsp:sp modelId="{6505B189-27DF-428C-A125-971A83A71122}">
      <dsp:nvSpPr>
        <dsp:cNvPr id="0" name=""/>
        <dsp:cNvSpPr/>
      </dsp:nvSpPr>
      <dsp:spPr>
        <a:xfrm>
          <a:off x="266859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FBB7-1D92-4C64-8398-1EA7DA74F7DD}">
      <dsp:nvSpPr>
        <dsp:cNvPr id="0" name=""/>
        <dsp:cNvSpPr/>
      </dsp:nvSpPr>
      <dsp:spPr>
        <a:xfrm>
          <a:off x="361700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E40F38-0287-4C5E-9E0E-E1CFA4C28A36}">
      <dsp:nvSpPr>
        <dsp:cNvPr id="0" name=""/>
        <dsp:cNvSpPr/>
      </dsp:nvSpPr>
      <dsp:spPr>
        <a:xfrm>
          <a:off x="361700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12 x 20 cm</a:t>
          </a:r>
          <a:endParaRPr lang="es-AR" sz="900" kern="1200" dirty="0"/>
        </a:p>
      </dsp:txBody>
      <dsp:txXfrm>
        <a:off x="361700" y="4304353"/>
        <a:ext cx="1707131" cy="379344"/>
      </dsp:txXfrm>
    </dsp:sp>
    <dsp:sp modelId="{47DEF57B-0F9D-45AF-93A8-9371011C2B35}">
      <dsp:nvSpPr>
        <dsp:cNvPr id="0" name=""/>
        <dsp:cNvSpPr/>
      </dsp:nvSpPr>
      <dsp:spPr>
        <a:xfrm>
          <a:off x="361700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Alto Suave</a:t>
          </a:r>
          <a:endParaRPr lang="es-AR" sz="1000" kern="1200" dirty="0"/>
        </a:p>
      </dsp:txBody>
      <dsp:txXfrm>
        <a:off x="361700" y="4081180"/>
        <a:ext cx="1707131" cy="223172"/>
      </dsp:txXfrm>
    </dsp:sp>
    <dsp:sp modelId="{5060D865-0C31-4FCD-8207-ECA6B5AA64FA}">
      <dsp:nvSpPr>
        <dsp:cNvPr id="0" name=""/>
        <dsp:cNvSpPr/>
      </dsp:nvSpPr>
      <dsp:spPr>
        <a:xfrm>
          <a:off x="2592735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D70C-B345-4F8C-851B-0CA1467F75D9}">
      <dsp:nvSpPr>
        <dsp:cNvPr id="0" name=""/>
        <dsp:cNvSpPr/>
      </dsp:nvSpPr>
      <dsp:spPr>
        <a:xfrm>
          <a:off x="2687576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C7243C-ECCE-42F1-9812-26427BA266BE}">
      <dsp:nvSpPr>
        <dsp:cNvPr id="0" name=""/>
        <dsp:cNvSpPr/>
      </dsp:nvSpPr>
      <dsp:spPr>
        <a:xfrm>
          <a:off x="2687576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15 x 6 cm</a:t>
          </a:r>
          <a:endParaRPr lang="es-AR" sz="900" kern="1200" dirty="0"/>
        </a:p>
      </dsp:txBody>
      <dsp:txXfrm>
        <a:off x="2687576" y="4304353"/>
        <a:ext cx="1707131" cy="379344"/>
      </dsp:txXfrm>
    </dsp:sp>
    <dsp:sp modelId="{79BA6093-99CD-4DB9-AA66-63793144FAD0}">
      <dsp:nvSpPr>
        <dsp:cNvPr id="0" name=""/>
        <dsp:cNvSpPr/>
      </dsp:nvSpPr>
      <dsp:spPr>
        <a:xfrm>
          <a:off x="2687576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Madera Plano</a:t>
          </a:r>
          <a:endParaRPr lang="es-AR" sz="1000" kern="1200" dirty="0"/>
        </a:p>
      </dsp:txBody>
      <dsp:txXfrm>
        <a:off x="2687576" y="4081180"/>
        <a:ext cx="1707131" cy="223172"/>
      </dsp:txXfrm>
    </dsp:sp>
    <dsp:sp modelId="{8BA927C9-7268-4799-A83E-4185676E8B63}">
      <dsp:nvSpPr>
        <dsp:cNvPr id="0" name=""/>
        <dsp:cNvSpPr/>
      </dsp:nvSpPr>
      <dsp:spPr>
        <a:xfrm>
          <a:off x="4918611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CB45E-5502-4096-AFC0-71EEE35589C2}">
      <dsp:nvSpPr>
        <dsp:cNvPr id="0" name=""/>
        <dsp:cNvSpPr/>
      </dsp:nvSpPr>
      <dsp:spPr>
        <a:xfrm>
          <a:off x="5013452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CB2AF4-EBA3-4986-AEE7-C7C98C2F8FF3}">
      <dsp:nvSpPr>
        <dsp:cNvPr id="0" name=""/>
        <dsp:cNvSpPr/>
      </dsp:nvSpPr>
      <dsp:spPr>
        <a:xfrm>
          <a:off x="5013452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25 x 8 cm</a:t>
          </a:r>
          <a:endParaRPr lang="es-AR" sz="900" kern="1200" dirty="0"/>
        </a:p>
      </dsp:txBody>
      <dsp:txXfrm>
        <a:off x="5013452" y="4304353"/>
        <a:ext cx="1707131" cy="379344"/>
      </dsp:txXfrm>
    </dsp:sp>
    <dsp:sp modelId="{63D8A656-D6F9-48E4-974B-FDE414887A7A}">
      <dsp:nvSpPr>
        <dsp:cNvPr id="0" name=""/>
        <dsp:cNvSpPr/>
      </dsp:nvSpPr>
      <dsp:spPr>
        <a:xfrm>
          <a:off x="5013452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Mediano Suave</a:t>
          </a:r>
          <a:endParaRPr lang="es-AR" sz="1000" kern="1200" dirty="0"/>
        </a:p>
      </dsp:txBody>
      <dsp:txXfrm>
        <a:off x="5013452" y="4081180"/>
        <a:ext cx="1707131" cy="223172"/>
      </dsp:txXfrm>
    </dsp:sp>
    <dsp:sp modelId="{11A5353D-CA6E-4157-AADC-D12EFA598EB6}">
      <dsp:nvSpPr>
        <dsp:cNvPr id="0" name=""/>
        <dsp:cNvSpPr/>
      </dsp:nvSpPr>
      <dsp:spPr>
        <a:xfrm>
          <a:off x="7244487" y="2541415"/>
          <a:ext cx="1896812" cy="2231543"/>
        </a:xfrm>
        <a:prstGeom prst="rect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9F1E8-CAD7-481B-9D44-283559851D1B}">
      <dsp:nvSpPr>
        <dsp:cNvPr id="0" name=""/>
        <dsp:cNvSpPr/>
      </dsp:nvSpPr>
      <dsp:spPr>
        <a:xfrm>
          <a:off x="7339328" y="2630677"/>
          <a:ext cx="1707131" cy="1450503"/>
        </a:xfrm>
        <a:prstGeom prst="rect">
          <a:avLst/>
        </a:prstGeom>
        <a:blipFill rotWithShape="1">
          <a:blip xmlns:r="http://schemas.openxmlformats.org/officeDocument/2006/relationships" r:embed="rId8"/>
          <a:srcRect/>
          <a:stretch>
            <a:fillRect l="-13000" r="-13000"/>
          </a:stretch>
        </a:blip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2E12D0-E1C2-4521-B3FC-6E2B7D83277C}">
      <dsp:nvSpPr>
        <dsp:cNvPr id="0" name=""/>
        <dsp:cNvSpPr/>
      </dsp:nvSpPr>
      <dsp:spPr>
        <a:xfrm>
          <a:off x="7339328" y="4304353"/>
          <a:ext cx="1707131" cy="379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900" kern="1200" dirty="0"/>
            <a:t>Blanco – Azul - Lavanda</a:t>
          </a:r>
          <a:endParaRPr lang="es-AR" sz="900" kern="1200" dirty="0"/>
        </a:p>
      </dsp:txBody>
      <dsp:txXfrm>
        <a:off x="7339328" y="4304353"/>
        <a:ext cx="1707131" cy="379344"/>
      </dsp:txXfrm>
    </dsp:sp>
    <dsp:sp modelId="{F45D6C17-1CDA-47E5-AD25-E9C82D5357F2}">
      <dsp:nvSpPr>
        <dsp:cNvPr id="0" name=""/>
        <dsp:cNvSpPr/>
      </dsp:nvSpPr>
      <dsp:spPr>
        <a:xfrm>
          <a:off x="7339328" y="4081180"/>
          <a:ext cx="1707131" cy="22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000" kern="1200" dirty="0"/>
            <a:t>Cepillo de baño</a:t>
          </a:r>
          <a:endParaRPr lang="es-AR" sz="1000" kern="1200" dirty="0"/>
        </a:p>
      </dsp:txBody>
      <dsp:txXfrm>
        <a:off x="7339328" y="4081180"/>
        <a:ext cx="1707131" cy="223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13:20:29.02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3116,'14'-10,"43"-45,167-160,114-112,1146-1148,-1193 1182,-82 83,-53 56,142-148,-290 294,-3 3,0-1,0 1,0-1,-1 0,0-1,0 1,3-9,-7 6,0 9,0 0,0-1,0 1,-1 0,1 0,0 0,0 0,0 0,-1 0,1 0,0 0,0 0,-1 0,1 0,0 0,0 0,0 0,-1 0,1 0,0 0,0 0,-1 0,1 0,0 0,0 1,0-1,-1 0,1 0,0 0,0 0,0 0,0 1,-1-1,1 0,-2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13:20:29.47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5145,'15'-9,"-7"3,121-86,12-14,58-50,54-54,43-51,587-583,-37-41,901-950,-1414 1501,16 22,-336 301,11-9,2 0,33-19,-49 35,-10 4,0 0,0 0,0 0,0 0,-1 0,1 0,0 0,0 0,0 0,0 0,0 0,0 1,0-1,0 0,0 0,0 0,0 0,0 0,0 0,0 0,0 0,0 0,0 1,0-1,0 0,0 0,0 0,0 0,0 0,0 0,0 0,0 0,0 0,0 0,0 1,1-1,-1 0,0 0,0 0,0 0,0 0,0 0,0 0,0 0,0 0,0 0,0 0,0 0,0 0,1 0,-1 0,0 0,0 0,0 0,0 0,-4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13:20:30.74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4125,'3'-1,"-1"1,0-1,0 0,0 0,0 0,0 0,0 0,0 0,0 0,0-1,-1 1,3-2,8-7,143-100,-4-4,54-46,1292-985,-1462 1119,1207-929,-379 289,-677 523,288-218,16 24,-476 328,97-56,-92 57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13:20:32.42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115 5433,'0'0,"0"0,0 0,0 0,0 0,0 0,0 0,0 0,0 0,0 0,0 0,0 0,0 0,0 0,0 0,0 0,0 0,0 0,0 0,0 0,0 0,0 0,0 0,-4-1,1-1,-1 1,0-1,1 0,-1 0,1 0,0 0,0-1,-4-3,2 2,-41-41,20 19,26 24,0 0,0 1,0-1,0 0,0 1,1-1,-1 0,0 0,1 1,-1-1,1 1,0-1,0 0,-1 1,1-1,2-1,-1-1,16-27,39-55,-34 55,107-143,74-74,81-71,86-60,84-55,70-48,57-42,67-30,436-285,21 56,-491 367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13:20:47.12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13:20:48.43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7679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689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815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907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93476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033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2501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682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048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471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65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793D6-77E0-4481-BA3C-BFE2ACEA6980}" type="datetimeFigureOut">
              <a:rPr lang="es-AR" smtClean="0"/>
              <a:t>24/9/2021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F4EC1-1F43-4EA4-9802-9C4DC1B220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927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48.png"/><Relationship Id="rId3" Type="http://schemas.openxmlformats.org/officeDocument/2006/relationships/image" Target="../media/image42.jpg"/><Relationship Id="rId7" Type="http://schemas.openxmlformats.org/officeDocument/2006/relationships/image" Target="../media/image45.png"/><Relationship Id="rId12" Type="http://schemas.openxmlformats.org/officeDocument/2006/relationships/customXml" Target="../ink/ink4.xml"/><Relationship Id="rId2" Type="http://schemas.openxmlformats.org/officeDocument/2006/relationships/image" Target="../media/image5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customXml" Target="../ink/ink3.xml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pn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ior, tabla, pequeño, sostener&#10;&#10;Descripción generada automáticamente">
            <a:extLst>
              <a:ext uri="{FF2B5EF4-FFF2-40B4-BE49-F238E27FC236}">
                <a16:creationId xmlns:a16="http://schemas.microsoft.com/office/drawing/2014/main" id="{80754A8E-0E62-4812-90C6-DAF0575E4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8" r="37270" b="2664"/>
          <a:stretch/>
        </p:blipFill>
        <p:spPr>
          <a:xfrm>
            <a:off x="429619" y="1122026"/>
            <a:ext cx="3636000" cy="540399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5D7DBD-77F1-4E52-84A1-7DF42A4AD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 r="3133"/>
          <a:stretch/>
        </p:blipFill>
        <p:spPr>
          <a:xfrm>
            <a:off x="4137607" y="1122026"/>
            <a:ext cx="3648708" cy="5400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7D23EBD-4464-4579-9C74-6F8041C0651C}"/>
              </a:ext>
            </a:extLst>
          </p:cNvPr>
          <p:cNvSpPr txBox="1">
            <a:spLocks/>
          </p:cNvSpPr>
          <p:nvPr/>
        </p:nvSpPr>
        <p:spPr>
          <a:xfrm>
            <a:off x="770447" y="255675"/>
            <a:ext cx="1846520" cy="618419"/>
          </a:xfrm>
          <a:prstGeom prst="rect">
            <a:avLst/>
          </a:prstGeom>
        </p:spPr>
        <p:txBody>
          <a:bodyPr rtlCol="0" anchor="b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50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ova" panose="020B0504020202020204" pitchFamily="34" charset="0"/>
              </a:rPr>
              <a:t>SERPY</a:t>
            </a:r>
            <a:r>
              <a:rPr lang="es-ES" sz="21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EF7FBBC2-5225-4D3C-894E-1A3C071F2464}"/>
              </a:ext>
            </a:extLst>
          </p:cNvPr>
          <p:cNvSpPr txBox="1">
            <a:spLocks/>
          </p:cNvSpPr>
          <p:nvPr/>
        </p:nvSpPr>
        <p:spPr>
          <a:xfrm>
            <a:off x="317815" y="652735"/>
            <a:ext cx="3539181" cy="39644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1050" i="1" dirty="0">
                <a:solidFill>
                  <a:srgbClr val="0070C0"/>
                </a:solidFill>
                <a:latin typeface="Arial Nova" panose="020B0504020202020204" pitchFamily="34" charset="0"/>
              </a:rPr>
              <a:t>VENTA MAYORISTA DE ARTÍCULOS DE LIMPIEZA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FE97D6E-9458-42EB-86A8-FA3ED78DA9A6}"/>
              </a:ext>
            </a:extLst>
          </p:cNvPr>
          <p:cNvGrpSpPr/>
          <p:nvPr/>
        </p:nvGrpSpPr>
        <p:grpSpPr>
          <a:xfrm>
            <a:off x="416364" y="331982"/>
            <a:ext cx="422600" cy="382069"/>
            <a:chOff x="255847" y="518008"/>
            <a:chExt cx="740780" cy="682918"/>
          </a:xfrm>
        </p:grpSpPr>
        <p:sp>
          <p:nvSpPr>
            <p:cNvPr id="14" name="Triángulo isósceles 13">
              <a:extLst>
                <a:ext uri="{FF2B5EF4-FFF2-40B4-BE49-F238E27FC236}">
                  <a16:creationId xmlns:a16="http://schemas.microsoft.com/office/drawing/2014/main" id="{673E860E-4B5A-4986-82EB-64CCA58AC42F}"/>
                </a:ext>
              </a:extLst>
            </p:cNvPr>
            <p:cNvSpPr/>
            <p:nvPr/>
          </p:nvSpPr>
          <p:spPr>
            <a:xfrm>
              <a:off x="479299" y="667681"/>
              <a:ext cx="472966" cy="533245"/>
            </a:xfrm>
            <a:prstGeom prst="triangle">
              <a:avLst>
                <a:gd name="adj" fmla="val 50000"/>
              </a:avLst>
            </a:prstGeom>
            <a:solidFill>
              <a:srgbClr val="00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4C3A1CF2-A70A-4958-AE91-800900CB8DBD}"/>
                </a:ext>
              </a:extLst>
            </p:cNvPr>
            <p:cNvSpPr/>
            <p:nvPr/>
          </p:nvSpPr>
          <p:spPr>
            <a:xfrm rot="10800000">
              <a:off x="255847" y="518008"/>
              <a:ext cx="451793" cy="499753"/>
            </a:xfrm>
            <a:prstGeom prst="triangle">
              <a:avLst/>
            </a:prstGeom>
            <a:solidFill>
              <a:srgbClr val="0066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B2E8E2EA-E8CA-400F-B9A4-835E479E8996}"/>
                </a:ext>
              </a:extLst>
            </p:cNvPr>
            <p:cNvSpPr/>
            <p:nvPr/>
          </p:nvSpPr>
          <p:spPr>
            <a:xfrm>
              <a:off x="256339" y="1005840"/>
              <a:ext cx="179412" cy="18673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8B942DE-341A-4693-9EFA-6673D8D07D09}"/>
                </a:ext>
              </a:extLst>
            </p:cNvPr>
            <p:cNvSpPr/>
            <p:nvPr/>
          </p:nvSpPr>
          <p:spPr>
            <a:xfrm>
              <a:off x="756421" y="518008"/>
              <a:ext cx="240206" cy="22384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 dirty="0">
                <a:highlight>
                  <a:srgbClr val="FFFF00"/>
                </a:highlight>
              </a:endParaRPr>
            </a:p>
          </p:txBody>
        </p:sp>
      </p:grpSp>
      <p:pic>
        <p:nvPicPr>
          <p:cNvPr id="9" name="Imagen 8" descr="Una toalla azul&#10;&#10;Descripción generada automáticamente con confianza media">
            <a:extLst>
              <a:ext uri="{FF2B5EF4-FFF2-40B4-BE49-F238E27FC236}">
                <a16:creationId xmlns:a16="http://schemas.microsoft.com/office/drawing/2014/main" id="{04EECC26-9D46-484C-8B60-E66DBF05BD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2" b="5568"/>
          <a:stretch/>
        </p:blipFill>
        <p:spPr>
          <a:xfrm>
            <a:off x="7843744" y="3590916"/>
            <a:ext cx="3668169" cy="295991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Imagen 6" descr="Imagen que contiene pasto, persona, sostener, tabla&#10;&#10;Descripción generada automáticamente">
            <a:extLst>
              <a:ext uri="{FF2B5EF4-FFF2-40B4-BE49-F238E27FC236}">
                <a16:creationId xmlns:a16="http://schemas.microsoft.com/office/drawing/2014/main" id="{4441284D-3FD2-4367-95B0-5AD33D1C60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3" r="-1"/>
          <a:stretch/>
        </p:blipFill>
        <p:spPr>
          <a:xfrm>
            <a:off x="7834600" y="1122026"/>
            <a:ext cx="3668169" cy="295991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1123B9E-85F8-4560-8D15-FB3A83F65E7C}"/>
              </a:ext>
            </a:extLst>
          </p:cNvPr>
          <p:cNvSpPr txBox="1"/>
          <p:nvPr/>
        </p:nvSpPr>
        <p:spPr>
          <a:xfrm>
            <a:off x="429619" y="2404477"/>
            <a:ext cx="3671255" cy="584775"/>
          </a:xfrm>
          <a:prstGeom prst="rect">
            <a:avLst/>
          </a:prstGeom>
          <a:solidFill>
            <a:srgbClr val="0070C0">
              <a:alpha val="6705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solidFill>
                  <a:schemeClr val="bg1"/>
                </a:solidFill>
                <a:latin typeface="Arial Nova" panose="020B0504020202020204" pitchFamily="34" charset="0"/>
              </a:rPr>
              <a:t>+30 AÑOS EN EL MERCADO</a:t>
            </a:r>
          </a:p>
          <a:p>
            <a:pPr algn="ctr"/>
            <a:r>
              <a:rPr lang="es-AR" sz="1400" dirty="0">
                <a:solidFill>
                  <a:schemeClr val="bg1"/>
                </a:solidFill>
                <a:latin typeface="Arial Nova" panose="020B0504020202020204" pitchFamily="34" charset="0"/>
              </a:rPr>
              <a:t>MENDOZA – SAN JUAN – SAN LUIS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0130DA2-EA1E-49F9-9122-DE0D3369D9E8}"/>
              </a:ext>
            </a:extLst>
          </p:cNvPr>
          <p:cNvSpPr txBox="1"/>
          <p:nvPr/>
        </p:nvSpPr>
        <p:spPr>
          <a:xfrm>
            <a:off x="4123965" y="1571357"/>
            <a:ext cx="3661432" cy="584775"/>
          </a:xfrm>
          <a:prstGeom prst="rect">
            <a:avLst/>
          </a:prstGeom>
          <a:solidFill>
            <a:srgbClr val="FFFFFF">
              <a:alpha val="16863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419" sz="1600" dirty="0">
                <a:solidFill>
                  <a:schemeClr val="bg1"/>
                </a:solidFill>
                <a:latin typeface="Arial Nova" panose="020B0504020202020204" pitchFamily="34" charset="0"/>
              </a:rPr>
              <a:t>LÍDER EN CEPILLERÍA </a:t>
            </a:r>
          </a:p>
          <a:p>
            <a:pPr algn="ctr"/>
            <a:r>
              <a:rPr lang="es-419" sz="1600" dirty="0">
                <a:solidFill>
                  <a:schemeClr val="bg1"/>
                </a:solidFill>
                <a:latin typeface="Arial Nova" panose="020B0504020202020204" pitchFamily="34" charset="0"/>
              </a:rPr>
              <a:t>PARA EL HOGAR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D376E3A-FF34-480C-BC63-92797DC84F27}"/>
              </a:ext>
            </a:extLst>
          </p:cNvPr>
          <p:cNvSpPr txBox="1"/>
          <p:nvPr/>
        </p:nvSpPr>
        <p:spPr>
          <a:xfrm>
            <a:off x="7835616" y="3298528"/>
            <a:ext cx="3661432" cy="584775"/>
          </a:xfrm>
          <a:prstGeom prst="rect">
            <a:avLst/>
          </a:prstGeom>
          <a:solidFill>
            <a:srgbClr val="00682F">
              <a:alpha val="67059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419" sz="1600" dirty="0">
                <a:solidFill>
                  <a:schemeClr val="bg1"/>
                </a:solidFill>
                <a:latin typeface="Arial Nova" panose="020B0504020202020204" pitchFamily="34" charset="0"/>
              </a:rPr>
              <a:t>INSECTICIDAS Y CONTROL </a:t>
            </a:r>
          </a:p>
          <a:p>
            <a:pPr algn="ctr"/>
            <a:r>
              <a:rPr lang="es-419" sz="1600" dirty="0">
                <a:solidFill>
                  <a:schemeClr val="bg1"/>
                </a:solidFill>
                <a:latin typeface="Arial Nova" panose="020B0504020202020204" pitchFamily="34" charset="0"/>
              </a:rPr>
              <a:t>DE PLAGAS URBANAS</a:t>
            </a:r>
          </a:p>
        </p:txBody>
      </p:sp>
      <p:graphicFrame>
        <p:nvGraphicFramePr>
          <p:cNvPr id="21" name="Tabla 5">
            <a:extLst>
              <a:ext uri="{FF2B5EF4-FFF2-40B4-BE49-F238E27FC236}">
                <a16:creationId xmlns:a16="http://schemas.microsoft.com/office/drawing/2014/main" id="{9466351E-840F-4CBF-BF70-80D4A20DB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913128"/>
              </p:ext>
            </p:extLst>
          </p:nvPr>
        </p:nvGraphicFramePr>
        <p:xfrm>
          <a:off x="5105673" y="511940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INICIO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926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graphicFrame>
        <p:nvGraphicFramePr>
          <p:cNvPr id="24" name="Tabla 5">
            <a:extLst>
              <a:ext uri="{FF2B5EF4-FFF2-40B4-BE49-F238E27FC236}">
                <a16:creationId xmlns:a16="http://schemas.microsoft.com/office/drawing/2014/main" id="{1945B03A-5AAA-4A26-806D-7842469DC2AE}"/>
              </a:ext>
            </a:extLst>
          </p:cNvPr>
          <p:cNvGraphicFramePr>
            <a:graphicFrameLocks noGrp="1"/>
          </p:cNvGraphicFramePr>
          <p:nvPr/>
        </p:nvGraphicFramePr>
        <p:xfrm>
          <a:off x="5179771" y="845443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200" b="1" kern="1200" dirty="0">
                          <a:solidFill>
                            <a:srgbClr val="005EA4"/>
                          </a:solidFill>
                          <a:latin typeface="+mj-lt"/>
                          <a:ea typeface="+mn-ea"/>
                          <a:cs typeface="+mn-cs"/>
                        </a:rPr>
                        <a:t>INICIO</a:t>
                      </a:r>
                      <a:endParaRPr lang="es-AR" sz="1200" b="1" kern="1200" dirty="0">
                        <a:solidFill>
                          <a:srgbClr val="005EA4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2E75B6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rgbClr val="2E75B6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  <p:pic>
        <p:nvPicPr>
          <p:cNvPr id="5" name="Imagen 4" descr="Guirnalda de colores en un fondo de madera">
            <a:extLst>
              <a:ext uri="{FF2B5EF4-FFF2-40B4-BE49-F238E27FC236}">
                <a16:creationId xmlns:a16="http://schemas.microsoft.com/office/drawing/2014/main" id="{1B7E9FDC-DA3C-4024-A6C8-46551163A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" t="14673" r="131" b="11609"/>
          <a:stretch/>
        </p:blipFill>
        <p:spPr>
          <a:xfrm>
            <a:off x="538735" y="1237482"/>
            <a:ext cx="11032411" cy="53334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41D3841-DFB5-4BA7-8028-ABB6CFCDBB1A}"/>
              </a:ext>
            </a:extLst>
          </p:cNvPr>
          <p:cNvSpPr txBox="1"/>
          <p:nvPr/>
        </p:nvSpPr>
        <p:spPr>
          <a:xfrm>
            <a:off x="3462701" y="3790178"/>
            <a:ext cx="2282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solidFill>
                  <a:schemeClr val="bg1"/>
                </a:solidFill>
                <a:latin typeface="Bradley Hand ITC" panose="03070402050302030203" pitchFamily="66" charset="0"/>
                <a:cs typeface="Cavolini" panose="020B0502040204020203" pitchFamily="66" charset="0"/>
              </a:rPr>
              <a:t>Gas Butano </a:t>
            </a:r>
          </a:p>
          <a:p>
            <a:r>
              <a:rPr lang="es-AR" sz="3200" b="1" dirty="0">
                <a:solidFill>
                  <a:schemeClr val="bg1"/>
                </a:solidFill>
                <a:latin typeface="Bradley Hand ITC" panose="03070402050302030203" pitchFamily="66" charset="0"/>
                <a:cs typeface="Cavolini" panose="020B0502040204020203" pitchFamily="66" charset="0"/>
              </a:rPr>
              <a:t>Pack 4 unidades</a:t>
            </a:r>
            <a:endParaRPr lang="es-419" sz="3600" dirty="0">
              <a:solidFill>
                <a:schemeClr val="bg1"/>
              </a:solidFill>
              <a:latin typeface="Forte" panose="03060902040502070203" pitchFamily="66" charset="0"/>
              <a:cs typeface="Cavolini" panose="020B0502040204020203" pitchFamily="66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4DCE64A-85E3-4035-BD95-BE777B142457}"/>
              </a:ext>
            </a:extLst>
          </p:cNvPr>
          <p:cNvSpPr txBox="1"/>
          <p:nvPr/>
        </p:nvSpPr>
        <p:spPr>
          <a:xfrm>
            <a:off x="8837683" y="3787394"/>
            <a:ext cx="2786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Bradley Hand ITC" panose="03070402050302030203" pitchFamily="66" charset="0"/>
                <a:cs typeface="Cavolini" panose="020B0502040204020203" pitchFamily="66" charset="0"/>
              </a:rPr>
              <a:t>Llegaron!!!</a:t>
            </a:r>
          </a:p>
          <a:p>
            <a:r>
              <a:rPr lang="es-419" sz="3200" b="1" dirty="0">
                <a:solidFill>
                  <a:schemeClr val="bg1"/>
                </a:solidFill>
                <a:latin typeface="Bradley Hand ITC" panose="03070402050302030203" pitchFamily="66" charset="0"/>
                <a:cs typeface="Cavolini" panose="020B0502040204020203" pitchFamily="66" charset="0"/>
              </a:rPr>
              <a:t>Matababosas </a:t>
            </a:r>
          </a:p>
          <a:p>
            <a:r>
              <a:rPr lang="es-419" sz="3200" b="1" dirty="0">
                <a:solidFill>
                  <a:schemeClr val="bg1"/>
                </a:solidFill>
                <a:latin typeface="Bradley Hand ITC" panose="03070402050302030203" pitchFamily="66" charset="0"/>
                <a:cs typeface="Cavolini" panose="020B0502040204020203" pitchFamily="66" charset="0"/>
              </a:rPr>
              <a:t>y Caracoles</a:t>
            </a:r>
            <a:endParaRPr lang="es-AR" sz="3200" b="1" dirty="0">
              <a:solidFill>
                <a:schemeClr val="bg1"/>
              </a:solidFill>
              <a:latin typeface="Bradley Hand ITC" panose="03070402050302030203" pitchFamily="66" charset="0"/>
              <a:cs typeface="Cavolini" panose="020B0502040204020203" pitchFamily="66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5700D8-6A20-4436-8BE5-1F72304B6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19" y="3790178"/>
            <a:ext cx="2498172" cy="2014292"/>
          </a:xfrm>
          <a:prstGeom prst="rect">
            <a:avLst/>
          </a:prstGeom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37ECC74-F7CE-4576-8528-19C5CBAC6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123" y="3735355"/>
            <a:ext cx="2132661" cy="2016000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DD813F0A-3E0A-4B2F-B5B5-F6CA697B4B53}"/>
              </a:ext>
            </a:extLst>
          </p:cNvPr>
          <p:cNvGrpSpPr/>
          <p:nvPr/>
        </p:nvGrpSpPr>
        <p:grpSpPr>
          <a:xfrm>
            <a:off x="4386640" y="4271480"/>
            <a:ext cx="2144160" cy="1852200"/>
            <a:chOff x="4386640" y="4271480"/>
            <a:chExt cx="2144160" cy="185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43DE449-6815-44B8-9B36-9A0F0C75A5D5}"/>
                    </a:ext>
                  </a:extLst>
                </p14:cNvPr>
                <p14:cNvContentPartPr/>
                <p14:nvPr/>
              </p14:nvContentPartPr>
              <p14:xfrm>
                <a:off x="4386640" y="4808240"/>
                <a:ext cx="1122840" cy="112176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43DE449-6815-44B8-9B36-9A0F0C75A5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77640" y="4799600"/>
                  <a:ext cx="114048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8B76B9B-B1D8-4A8F-8C6D-8DD28FFE5B0B}"/>
                    </a:ext>
                  </a:extLst>
                </p14:cNvPr>
                <p14:cNvContentPartPr/>
                <p14:nvPr/>
              </p14:nvContentPartPr>
              <p14:xfrm>
                <a:off x="4610920" y="4271480"/>
                <a:ext cx="1919880" cy="185220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8B76B9B-B1D8-4A8F-8C6D-8DD28FFE5B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1920" y="4262840"/>
                  <a:ext cx="1937520" cy="18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840C53DD-B6A3-4CBE-A6F3-146F6143129F}"/>
              </a:ext>
            </a:extLst>
          </p:cNvPr>
          <p:cNvGrpSpPr/>
          <p:nvPr/>
        </p:nvGrpSpPr>
        <p:grpSpPr>
          <a:xfrm>
            <a:off x="9403240" y="4571720"/>
            <a:ext cx="3168000" cy="1955880"/>
            <a:chOff x="9403240" y="4571720"/>
            <a:chExt cx="3168000" cy="19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200C2EE-0B44-4C7A-90BF-912953C9B27E}"/>
                    </a:ext>
                  </a:extLst>
                </p14:cNvPr>
                <p14:cNvContentPartPr/>
                <p14:nvPr/>
              </p14:nvContentPartPr>
              <p14:xfrm>
                <a:off x="9403240" y="4954760"/>
                <a:ext cx="1973880" cy="148500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200C2EE-0B44-4C7A-90BF-912953C9B2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94240" y="4946120"/>
                  <a:ext cx="199152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5DCC9D9-292B-4869-BA6D-51285B840F69}"/>
                    </a:ext>
                  </a:extLst>
                </p14:cNvPr>
                <p14:cNvContentPartPr/>
                <p14:nvPr/>
              </p14:nvContentPartPr>
              <p14:xfrm>
                <a:off x="10369120" y="4571720"/>
                <a:ext cx="2202120" cy="195588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5DCC9D9-292B-4869-BA6D-51285B840F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60120" y="4563080"/>
                  <a:ext cx="2219760" cy="19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75AB111-02AF-47F0-BA68-9DF0BC316E58}"/>
                    </a:ext>
                  </a:extLst>
                </p14:cNvPr>
                <p14:cNvContentPartPr/>
                <p14:nvPr/>
              </p14:nvContentPartPr>
              <p14:xfrm>
                <a:off x="10088680" y="5922800"/>
                <a:ext cx="360" cy="3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75AB111-02AF-47F0-BA68-9DF0BC316E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80040" y="5913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E8891362-038E-446A-B8CB-920D98B0CA28}"/>
                    </a:ext>
                  </a:extLst>
                </p14:cNvPr>
                <p14:cNvContentPartPr/>
                <p14:nvPr/>
              </p14:nvContentPartPr>
              <p14:xfrm>
                <a:off x="10962400" y="5811200"/>
                <a:ext cx="360" cy="36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E8891362-038E-446A-B8CB-920D98B0CA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953760" y="5802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800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graphicFrame>
        <p:nvGraphicFramePr>
          <p:cNvPr id="24" name="Tabla 5">
            <a:extLst>
              <a:ext uri="{FF2B5EF4-FFF2-40B4-BE49-F238E27FC236}">
                <a16:creationId xmlns:a16="http://schemas.microsoft.com/office/drawing/2014/main" id="{1945B03A-5AAA-4A26-806D-7842469DC2AE}"/>
              </a:ext>
            </a:extLst>
          </p:cNvPr>
          <p:cNvGraphicFramePr>
            <a:graphicFrameLocks noGrp="1"/>
          </p:cNvGraphicFramePr>
          <p:nvPr/>
        </p:nvGraphicFramePr>
        <p:xfrm>
          <a:off x="5179771" y="845443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200" b="1" kern="1200" dirty="0">
                          <a:solidFill>
                            <a:srgbClr val="005EA4"/>
                          </a:solidFill>
                          <a:latin typeface="+mj-lt"/>
                          <a:ea typeface="+mn-ea"/>
                          <a:cs typeface="+mn-cs"/>
                        </a:rPr>
                        <a:t>INICIO</a:t>
                      </a:r>
                      <a:endParaRPr lang="es-AR" sz="1200" b="1" kern="1200" dirty="0">
                        <a:solidFill>
                          <a:srgbClr val="005EA4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2E75B6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rgbClr val="2E75B6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  <p:pic>
        <p:nvPicPr>
          <p:cNvPr id="5" name="Imagen 4" descr="Guirnalda de colores en un fondo de madera">
            <a:extLst>
              <a:ext uri="{FF2B5EF4-FFF2-40B4-BE49-F238E27FC236}">
                <a16:creationId xmlns:a16="http://schemas.microsoft.com/office/drawing/2014/main" id="{1B7E9FDC-DA3C-4024-A6C8-46551163A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" t="14673" r="131" b="11609"/>
          <a:stretch/>
        </p:blipFill>
        <p:spPr>
          <a:xfrm>
            <a:off x="538735" y="1237482"/>
            <a:ext cx="11032411" cy="5333440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F0F5602-8011-4680-ABFD-C6A641D30EB1}"/>
              </a:ext>
            </a:extLst>
          </p:cNvPr>
          <p:cNvCxnSpPr/>
          <p:nvPr/>
        </p:nvCxnSpPr>
        <p:spPr>
          <a:xfrm>
            <a:off x="5975498" y="3596273"/>
            <a:ext cx="0" cy="243152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1ED9A4-B293-42AA-AB42-77C9E2E98DBF}"/>
              </a:ext>
            </a:extLst>
          </p:cNvPr>
          <p:cNvSpPr txBox="1"/>
          <p:nvPr/>
        </p:nvSpPr>
        <p:spPr>
          <a:xfrm>
            <a:off x="3025514" y="3916571"/>
            <a:ext cx="3175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Bradley Hand ITC" panose="03070402050302030203" pitchFamily="66" charset="0"/>
                <a:cs typeface="Cavolini" panose="020B0502040204020203" pitchFamily="66" charset="0"/>
              </a:rPr>
              <a:t>Jeringa Gel</a:t>
            </a:r>
          </a:p>
          <a:p>
            <a:r>
              <a:rPr lang="es-419" sz="3200" b="1" dirty="0">
                <a:solidFill>
                  <a:schemeClr val="bg1"/>
                </a:solidFill>
                <a:latin typeface="Bradley Hand ITC" panose="03070402050302030203" pitchFamily="66" charset="0"/>
                <a:cs typeface="Cavolini" panose="020B0502040204020203" pitchFamily="66" charset="0"/>
              </a:rPr>
              <a:t>Hormiguicida </a:t>
            </a:r>
          </a:p>
          <a:p>
            <a:r>
              <a:rPr lang="es-419" sz="3200" b="1" dirty="0">
                <a:solidFill>
                  <a:schemeClr val="bg1"/>
                </a:solidFill>
                <a:latin typeface="Bradley Hand ITC" panose="03070402050302030203" pitchFamily="66" charset="0"/>
                <a:cs typeface="Cavolini" panose="020B0502040204020203" pitchFamily="66" charset="0"/>
              </a:rPr>
              <a:t>x 6 gramos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2DD0660-272E-4CA6-A1E8-961361B08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47" y="3654897"/>
            <a:ext cx="2175404" cy="2016000"/>
          </a:xfrm>
          <a:prstGeom prst="rect">
            <a:avLst/>
          </a:prstGeom>
          <a:noFill/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1F0E406-952E-4F3B-919C-E8FC722C1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661" y="3429000"/>
            <a:ext cx="2120731" cy="288419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AF4B46A-857B-41D8-8D05-CAB620B55AE5}"/>
              </a:ext>
            </a:extLst>
          </p:cNvPr>
          <p:cNvSpPr txBox="1"/>
          <p:nvPr/>
        </p:nvSpPr>
        <p:spPr>
          <a:xfrm>
            <a:off x="9103307" y="4027207"/>
            <a:ext cx="2120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Bradley Hand ITC" panose="03070402050302030203" pitchFamily="66" charset="0"/>
                <a:cs typeface="Cavolini" panose="020B0502040204020203" pitchFamily="66" charset="0"/>
              </a:rPr>
              <a:t>Aerosol de descarga total</a:t>
            </a:r>
          </a:p>
        </p:txBody>
      </p:sp>
    </p:spTree>
    <p:extLst>
      <p:ext uri="{BB962C8B-B14F-4D97-AF65-F5344CB8AC3E}">
        <p14:creationId xmlns:p14="http://schemas.microsoft.com/office/powerpoint/2010/main" val="408379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graphicFrame>
        <p:nvGraphicFramePr>
          <p:cNvPr id="24" name="Tabla 5">
            <a:extLst>
              <a:ext uri="{FF2B5EF4-FFF2-40B4-BE49-F238E27FC236}">
                <a16:creationId xmlns:a16="http://schemas.microsoft.com/office/drawing/2014/main" id="{1945B03A-5AAA-4A26-806D-7842469DC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373973"/>
              </p:ext>
            </p:extLst>
          </p:nvPr>
        </p:nvGraphicFramePr>
        <p:xfrm>
          <a:off x="5179771" y="845443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200" b="1" kern="1200" dirty="0">
                          <a:solidFill>
                            <a:srgbClr val="005EA4"/>
                          </a:solidFill>
                          <a:latin typeface="+mj-lt"/>
                          <a:ea typeface="+mn-ea"/>
                          <a:cs typeface="+mn-cs"/>
                        </a:rPr>
                        <a:t>INICIO</a:t>
                      </a:r>
                      <a:endParaRPr lang="es-AR" sz="1200" b="1" kern="1200" dirty="0">
                        <a:solidFill>
                          <a:srgbClr val="005EA4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2E75B6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rgbClr val="2E75B6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2E75B6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rgbClr val="2E75B6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  <p:pic>
        <p:nvPicPr>
          <p:cNvPr id="5" name="Imagen 4" descr="Luz desde una puerta abierta">
            <a:extLst>
              <a:ext uri="{FF2B5EF4-FFF2-40B4-BE49-F238E27FC236}">
                <a16:creationId xmlns:a16="http://schemas.microsoft.com/office/drawing/2014/main" id="{1B7E9FDC-DA3C-4024-A6C8-46551163A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1" b="9011"/>
          <a:stretch/>
        </p:blipFill>
        <p:spPr>
          <a:xfrm>
            <a:off x="538735" y="1365072"/>
            <a:ext cx="11032411" cy="5333440"/>
          </a:xfrm>
          <a:prstGeom prst="rect">
            <a:avLst/>
          </a:prstGeom>
          <a:solidFill>
            <a:srgbClr val="000000">
              <a:alpha val="43137"/>
            </a:srgbClr>
          </a:solidFill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BBF212E-9453-491A-8E02-39B8D73ED20F}"/>
              </a:ext>
            </a:extLst>
          </p:cNvPr>
          <p:cNvCxnSpPr>
            <a:cxnSpLocks/>
          </p:cNvCxnSpPr>
          <p:nvPr/>
        </p:nvCxnSpPr>
        <p:spPr>
          <a:xfrm flipH="1">
            <a:off x="538735" y="3287939"/>
            <a:ext cx="72336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2DD0660-272E-4CA6-A1E8-961361B08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754" y="1569625"/>
            <a:ext cx="2175404" cy="2016000"/>
          </a:xfrm>
          <a:prstGeom prst="rect">
            <a:avLst/>
          </a:prstGeom>
          <a:noFill/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0412908-E540-4AD3-8719-0A200C6924D0}"/>
              </a:ext>
            </a:extLst>
          </p:cNvPr>
          <p:cNvCxnSpPr>
            <a:cxnSpLocks/>
          </p:cNvCxnSpPr>
          <p:nvPr/>
        </p:nvCxnSpPr>
        <p:spPr>
          <a:xfrm flipH="1">
            <a:off x="538735" y="5981520"/>
            <a:ext cx="72336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81F0E406-952E-4F3B-919C-E8FC722C12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669"/>
          <a:stretch/>
        </p:blipFill>
        <p:spPr>
          <a:xfrm>
            <a:off x="2911578" y="4012645"/>
            <a:ext cx="1782341" cy="221384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AF4B46A-857B-41D8-8D05-CAB620B55AE5}"/>
              </a:ext>
            </a:extLst>
          </p:cNvPr>
          <p:cNvSpPr txBox="1"/>
          <p:nvPr/>
        </p:nvSpPr>
        <p:spPr>
          <a:xfrm>
            <a:off x="4994574" y="4478985"/>
            <a:ext cx="21207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>
                <a:solidFill>
                  <a:schemeClr val="bg1"/>
                </a:solidFill>
                <a:latin typeface="+mj-lt"/>
                <a:cs typeface="Cavolini" panose="020B0502040204020203" pitchFamily="66" charset="0"/>
              </a:rPr>
              <a:t>Aerosol de descarga total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1ED9A4-B293-42AA-AB42-77C9E2E98DBF}"/>
              </a:ext>
            </a:extLst>
          </p:cNvPr>
          <p:cNvSpPr txBox="1"/>
          <p:nvPr/>
        </p:nvSpPr>
        <p:spPr>
          <a:xfrm>
            <a:off x="4994574" y="1844174"/>
            <a:ext cx="31756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>
                <a:solidFill>
                  <a:schemeClr val="bg1"/>
                </a:solidFill>
                <a:latin typeface="+mj-lt"/>
                <a:cs typeface="Cavolini" panose="020B0502040204020203" pitchFamily="66" charset="0"/>
              </a:rPr>
              <a:t>Jeringa Gel</a:t>
            </a:r>
          </a:p>
          <a:p>
            <a:r>
              <a:rPr lang="es-419" sz="2800" b="1" dirty="0">
                <a:solidFill>
                  <a:schemeClr val="bg1"/>
                </a:solidFill>
                <a:latin typeface="+mj-lt"/>
                <a:cs typeface="Cavolini" panose="020B0502040204020203" pitchFamily="66" charset="0"/>
              </a:rPr>
              <a:t>Hormiguicida </a:t>
            </a:r>
          </a:p>
          <a:p>
            <a:r>
              <a:rPr lang="es-419" sz="2800" b="1" dirty="0">
                <a:solidFill>
                  <a:schemeClr val="bg1"/>
                </a:solidFill>
                <a:latin typeface="+mj-lt"/>
                <a:cs typeface="Cavolini" panose="020B0502040204020203" pitchFamily="66" charset="0"/>
              </a:rPr>
              <a:t>x 6 gramos</a:t>
            </a:r>
          </a:p>
        </p:txBody>
      </p:sp>
    </p:spTree>
    <p:extLst>
      <p:ext uri="{BB962C8B-B14F-4D97-AF65-F5344CB8AC3E}">
        <p14:creationId xmlns:p14="http://schemas.microsoft.com/office/powerpoint/2010/main" val="2621169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39F2463E-C9F0-4217-9AF7-CFAAFBB40D49}"/>
              </a:ext>
            </a:extLst>
          </p:cNvPr>
          <p:cNvSpPr txBox="1">
            <a:spLocks/>
          </p:cNvSpPr>
          <p:nvPr/>
        </p:nvSpPr>
        <p:spPr>
          <a:xfrm>
            <a:off x="5611528" y="1484708"/>
            <a:ext cx="2753734" cy="163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419" sz="1800" b="1" dirty="0">
                <a:solidFill>
                  <a:srgbClr val="0070C0"/>
                </a:solidFill>
                <a:latin typeface="Arial Nova Light" panose="020B0304020202020204" pitchFamily="34" charset="0"/>
              </a:rPr>
              <a:t>SERPY S.R.L. </a:t>
            </a:r>
          </a:p>
          <a:p>
            <a:pPr marL="269875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419" sz="1600" dirty="0">
                <a:solidFill>
                  <a:srgbClr val="0070C0"/>
                </a:solidFill>
                <a:latin typeface="Arial Nova Light" panose="020B0304020202020204" pitchFamily="34" charset="0"/>
              </a:rPr>
              <a:t>25 de Mayo 405 (5519) Dorrego Guaymallén Mendoza</a:t>
            </a:r>
            <a:endParaRPr lang="es-AR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E63335E-35BF-498A-A617-728BEA0B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1" y="1557044"/>
            <a:ext cx="5109269" cy="4223307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graphicFrame>
        <p:nvGraphicFramePr>
          <p:cNvPr id="11" name="Tabla 5">
            <a:extLst>
              <a:ext uri="{FF2B5EF4-FFF2-40B4-BE49-F238E27FC236}">
                <a16:creationId xmlns:a16="http://schemas.microsoft.com/office/drawing/2014/main" id="{481FA12C-C4E7-42D6-B9A1-E13682057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924276"/>
              </p:ext>
            </p:extLst>
          </p:nvPr>
        </p:nvGraphicFramePr>
        <p:xfrm>
          <a:off x="5179771" y="845443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200" b="1" kern="1200" dirty="0">
                          <a:solidFill>
                            <a:srgbClr val="005EA4"/>
                          </a:solidFill>
                          <a:latin typeface="+mj-lt"/>
                          <a:ea typeface="+mn-ea"/>
                          <a:cs typeface="+mn-cs"/>
                        </a:rPr>
                        <a:t>INICIO</a:t>
                      </a:r>
                      <a:endParaRPr lang="es-AR" sz="1200" b="1" kern="1200" dirty="0">
                        <a:solidFill>
                          <a:srgbClr val="005EA4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  <p:sp>
        <p:nvSpPr>
          <p:cNvPr id="34" name="CuadroTexto 33">
            <a:extLst>
              <a:ext uri="{FF2B5EF4-FFF2-40B4-BE49-F238E27FC236}">
                <a16:creationId xmlns:a16="http://schemas.microsoft.com/office/drawing/2014/main" id="{E6D0E83B-2098-4CAB-9537-7A0AC7735DF5}"/>
              </a:ext>
            </a:extLst>
          </p:cNvPr>
          <p:cNvSpPr txBox="1"/>
          <p:nvPr/>
        </p:nvSpPr>
        <p:spPr>
          <a:xfrm>
            <a:off x="5615318" y="3307128"/>
            <a:ext cx="5955828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69875">
              <a:lnSpc>
                <a:spcPct val="100000"/>
              </a:lnSpc>
              <a:spcBef>
                <a:spcPts val="0"/>
              </a:spcBef>
              <a:buNone/>
            </a:pPr>
            <a:r>
              <a:rPr lang="es-419" sz="1400" dirty="0">
                <a:solidFill>
                  <a:srgbClr val="002060"/>
                </a:solidFill>
                <a:latin typeface="Arial Nova Light" panose="020B0304020202020204" pitchFamily="34" charset="0"/>
              </a:rPr>
              <a:t>Escríbanos a nuestro mail habitual:</a:t>
            </a:r>
          </a:p>
          <a:p>
            <a:pPr marL="269875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419" sz="1800" dirty="0">
                <a:solidFill>
                  <a:srgbClr val="00B0F0"/>
                </a:solidFill>
                <a:latin typeface="Arial Nova Light" panose="020B0304020202020204" pitchFamily="34" charset="0"/>
              </a:rPr>
              <a:t>serpyventas@gmail.com</a:t>
            </a:r>
          </a:p>
          <a:p>
            <a:pPr marL="539750">
              <a:lnSpc>
                <a:spcPct val="100000"/>
              </a:lnSpc>
              <a:spcBef>
                <a:spcPts val="0"/>
              </a:spcBef>
              <a:buNone/>
            </a:pPr>
            <a:endParaRPr lang="es-419" sz="18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pPr marL="269875">
              <a:lnSpc>
                <a:spcPct val="100000"/>
              </a:lnSpc>
              <a:spcBef>
                <a:spcPts val="0"/>
              </a:spcBef>
              <a:buNone/>
            </a:pPr>
            <a:r>
              <a:rPr lang="es-419" sz="1400" dirty="0">
                <a:solidFill>
                  <a:srgbClr val="002060"/>
                </a:solidFill>
                <a:latin typeface="Arial Nova Light" panose="020B0304020202020204" pitchFamily="34" charset="0"/>
              </a:rPr>
              <a:t>O a nuestros nuevos mails: </a:t>
            </a:r>
          </a:p>
          <a:p>
            <a:pPr marL="269875" lvl="3" algn="ctr"/>
            <a:r>
              <a:rPr lang="es-419" dirty="0">
                <a:solidFill>
                  <a:srgbClr val="FF0000"/>
                </a:solidFill>
                <a:latin typeface="Arial Nova Light" panose="020B0304020202020204" pitchFamily="34" charset="0"/>
              </a:rPr>
              <a:t>info@serpy.com.ar</a:t>
            </a:r>
          </a:p>
          <a:p>
            <a:pPr marL="0" lvl="3" algn="ctr"/>
            <a:r>
              <a:rPr lang="es-419" dirty="0">
                <a:solidFill>
                  <a:srgbClr val="FF0000"/>
                </a:solidFill>
                <a:latin typeface="Arial Nova Light" panose="020B0304020202020204" pitchFamily="34" charset="0"/>
              </a:rPr>
              <a:t>ventas@serpy.com.ar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A6338D91-54AA-49BD-8A46-4929BF448824}"/>
              </a:ext>
            </a:extLst>
          </p:cNvPr>
          <p:cNvGrpSpPr/>
          <p:nvPr/>
        </p:nvGrpSpPr>
        <p:grpSpPr>
          <a:xfrm>
            <a:off x="8558938" y="1484708"/>
            <a:ext cx="3012208" cy="1667957"/>
            <a:chOff x="6015587" y="2491774"/>
            <a:chExt cx="3012208" cy="1667957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97043385-AC20-4D2F-8818-AD5EE1AB7AF7}"/>
                </a:ext>
              </a:extLst>
            </p:cNvPr>
            <p:cNvSpPr txBox="1"/>
            <p:nvPr/>
          </p:nvSpPr>
          <p:spPr>
            <a:xfrm>
              <a:off x="6015587" y="2491774"/>
              <a:ext cx="3012208" cy="16679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pPr marL="1079500">
                <a:lnSpc>
                  <a:spcPct val="200000"/>
                </a:lnSpc>
              </a:pPr>
              <a:r>
                <a:rPr lang="es-419" b="1" dirty="0">
                  <a:ln w="22225">
                    <a:noFill/>
                    <a:prstDash val="solid"/>
                  </a:ln>
                  <a:solidFill>
                    <a:srgbClr val="0070C0"/>
                  </a:solidFill>
                  <a:latin typeface="Arial Nova Light" panose="020B0304020202020204" pitchFamily="34" charset="0"/>
                </a:rPr>
                <a:t>0261 431 1139</a:t>
              </a:r>
            </a:p>
            <a:p>
              <a:pPr marL="1079500">
                <a:lnSpc>
                  <a:spcPct val="200000"/>
                </a:lnSpc>
              </a:pPr>
              <a:r>
                <a:rPr lang="es-419" b="1" dirty="0">
                  <a:solidFill>
                    <a:srgbClr val="0070C0"/>
                  </a:solidFill>
                  <a:latin typeface="Arial Nova Light" panose="020B0304020202020204" pitchFamily="34" charset="0"/>
                </a:rPr>
                <a:t>0261 454 3500</a:t>
              </a:r>
            </a:p>
            <a:p>
              <a:pPr marL="1079500">
                <a:lnSpc>
                  <a:spcPct val="200000"/>
                </a:lnSpc>
              </a:pPr>
              <a:r>
                <a:rPr lang="es-419" b="1" dirty="0">
                  <a:solidFill>
                    <a:srgbClr val="0070C0"/>
                  </a:solidFill>
                  <a:latin typeface="Arial Nova Light" panose="020B0304020202020204" pitchFamily="34" charset="0"/>
                </a:rPr>
                <a:t>0261 472 7603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C43F4DF5-F49A-44EC-941F-F8B05B333190}"/>
                </a:ext>
              </a:extLst>
            </p:cNvPr>
            <p:cNvGrpSpPr/>
            <p:nvPr/>
          </p:nvGrpSpPr>
          <p:grpSpPr>
            <a:xfrm>
              <a:off x="6391235" y="2602544"/>
              <a:ext cx="847471" cy="875852"/>
              <a:chOff x="6391235" y="2602544"/>
              <a:chExt cx="847471" cy="875852"/>
            </a:xfrm>
          </p:grpSpPr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4A3E585F-D982-44D7-910F-62C1852DBAD4}"/>
                  </a:ext>
                </a:extLst>
              </p:cNvPr>
              <p:cNvGrpSpPr/>
              <p:nvPr/>
            </p:nvGrpSpPr>
            <p:grpSpPr>
              <a:xfrm>
                <a:off x="6391235" y="3068789"/>
                <a:ext cx="847471" cy="409607"/>
                <a:chOff x="6093717" y="3067180"/>
                <a:chExt cx="847471" cy="409607"/>
              </a:xfrm>
            </p:grpSpPr>
            <p:pic>
              <p:nvPicPr>
                <p:cNvPr id="6" name="Imagen 5">
                  <a:extLst>
                    <a:ext uri="{FF2B5EF4-FFF2-40B4-BE49-F238E27FC236}">
                      <a16:creationId xmlns:a16="http://schemas.microsoft.com/office/drawing/2014/main" id="{43BF8C58-90D1-4899-86C0-A14C3AA3A3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1624" y="3067180"/>
                  <a:ext cx="719564" cy="404755"/>
                </a:xfrm>
                <a:prstGeom prst="rect">
                  <a:avLst/>
                </a:prstGeom>
              </p:spPr>
            </p:pic>
            <p:sp>
              <p:nvSpPr>
                <p:cNvPr id="7" name="Gráfico 3" descr="Smartphone con relleno sólido">
                  <a:extLst>
                    <a:ext uri="{FF2B5EF4-FFF2-40B4-BE49-F238E27FC236}">
                      <a16:creationId xmlns:a16="http://schemas.microsoft.com/office/drawing/2014/main" id="{9E2C6C7A-1463-4024-B39D-B558C5BA08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93717" y="3106111"/>
                  <a:ext cx="202187" cy="370676"/>
                </a:xfrm>
                <a:custGeom>
                  <a:avLst/>
                  <a:gdLst>
                    <a:gd name="connsiteX0" fmla="*/ 200025 w 228600"/>
                    <a:gd name="connsiteY0" fmla="*/ 361950 h 419100"/>
                    <a:gd name="connsiteX1" fmla="*/ 28575 w 228600"/>
                    <a:gd name="connsiteY1" fmla="*/ 361950 h 419100"/>
                    <a:gd name="connsiteX2" fmla="*/ 28575 w 228600"/>
                    <a:gd name="connsiteY2" fmla="*/ 57150 h 419100"/>
                    <a:gd name="connsiteX3" fmla="*/ 200025 w 228600"/>
                    <a:gd name="connsiteY3" fmla="*/ 57150 h 419100"/>
                    <a:gd name="connsiteX4" fmla="*/ 200025 w 228600"/>
                    <a:gd name="connsiteY4" fmla="*/ 361950 h 419100"/>
                    <a:gd name="connsiteX5" fmla="*/ 95250 w 228600"/>
                    <a:gd name="connsiteY5" fmla="*/ 19050 h 419100"/>
                    <a:gd name="connsiteX6" fmla="*/ 133350 w 228600"/>
                    <a:gd name="connsiteY6" fmla="*/ 19050 h 419100"/>
                    <a:gd name="connsiteX7" fmla="*/ 142875 w 228600"/>
                    <a:gd name="connsiteY7" fmla="*/ 28575 h 419100"/>
                    <a:gd name="connsiteX8" fmla="*/ 133350 w 228600"/>
                    <a:gd name="connsiteY8" fmla="*/ 38100 h 419100"/>
                    <a:gd name="connsiteX9" fmla="*/ 95250 w 228600"/>
                    <a:gd name="connsiteY9" fmla="*/ 38100 h 419100"/>
                    <a:gd name="connsiteX10" fmla="*/ 85725 w 228600"/>
                    <a:gd name="connsiteY10" fmla="*/ 28575 h 419100"/>
                    <a:gd name="connsiteX11" fmla="*/ 95250 w 228600"/>
                    <a:gd name="connsiteY11" fmla="*/ 19050 h 419100"/>
                    <a:gd name="connsiteX12" fmla="*/ 219075 w 228600"/>
                    <a:gd name="connsiteY12" fmla="*/ 0 h 419100"/>
                    <a:gd name="connsiteX13" fmla="*/ 9525 w 228600"/>
                    <a:gd name="connsiteY13" fmla="*/ 0 h 419100"/>
                    <a:gd name="connsiteX14" fmla="*/ 0 w 228600"/>
                    <a:gd name="connsiteY14" fmla="*/ 9525 h 419100"/>
                    <a:gd name="connsiteX15" fmla="*/ 0 w 228600"/>
                    <a:gd name="connsiteY15" fmla="*/ 409575 h 419100"/>
                    <a:gd name="connsiteX16" fmla="*/ 9525 w 228600"/>
                    <a:gd name="connsiteY16" fmla="*/ 419100 h 419100"/>
                    <a:gd name="connsiteX17" fmla="*/ 219075 w 228600"/>
                    <a:gd name="connsiteY17" fmla="*/ 419100 h 419100"/>
                    <a:gd name="connsiteX18" fmla="*/ 228600 w 228600"/>
                    <a:gd name="connsiteY18" fmla="*/ 409575 h 419100"/>
                    <a:gd name="connsiteX19" fmla="*/ 228600 w 228600"/>
                    <a:gd name="connsiteY19" fmla="*/ 9525 h 419100"/>
                    <a:gd name="connsiteX20" fmla="*/ 219075 w 228600"/>
                    <a:gd name="connsiteY20" fmla="*/ 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28600" h="419100">
                      <a:moveTo>
                        <a:pt x="200025" y="361950"/>
                      </a:moveTo>
                      <a:lnTo>
                        <a:pt x="28575" y="361950"/>
                      </a:lnTo>
                      <a:lnTo>
                        <a:pt x="28575" y="57150"/>
                      </a:lnTo>
                      <a:lnTo>
                        <a:pt x="200025" y="57150"/>
                      </a:lnTo>
                      <a:lnTo>
                        <a:pt x="200025" y="361950"/>
                      </a:lnTo>
                      <a:close/>
                      <a:moveTo>
                        <a:pt x="95250" y="19050"/>
                      </a:moveTo>
                      <a:lnTo>
                        <a:pt x="133350" y="19050"/>
                      </a:lnTo>
                      <a:cubicBezTo>
                        <a:pt x="138589" y="19050"/>
                        <a:pt x="142875" y="23336"/>
                        <a:pt x="142875" y="28575"/>
                      </a:cubicBezTo>
                      <a:cubicBezTo>
                        <a:pt x="142875" y="33814"/>
                        <a:pt x="138589" y="38100"/>
                        <a:pt x="133350" y="38100"/>
                      </a:cubicBezTo>
                      <a:lnTo>
                        <a:pt x="95250" y="38100"/>
                      </a:lnTo>
                      <a:cubicBezTo>
                        <a:pt x="90011" y="38100"/>
                        <a:pt x="85725" y="33814"/>
                        <a:pt x="85725" y="28575"/>
                      </a:cubicBezTo>
                      <a:cubicBezTo>
                        <a:pt x="85725" y="23336"/>
                        <a:pt x="90011" y="19050"/>
                        <a:pt x="95250" y="19050"/>
                      </a:cubicBezTo>
                      <a:close/>
                      <a:moveTo>
                        <a:pt x="219075" y="0"/>
                      </a:moveTo>
                      <a:lnTo>
                        <a:pt x="9525" y="0"/>
                      </a:lnTo>
                      <a:cubicBezTo>
                        <a:pt x="4286" y="0"/>
                        <a:pt x="0" y="4286"/>
                        <a:pt x="0" y="9525"/>
                      </a:cubicBezTo>
                      <a:lnTo>
                        <a:pt x="0" y="409575"/>
                      </a:lnTo>
                      <a:cubicBezTo>
                        <a:pt x="0" y="414814"/>
                        <a:pt x="4286" y="419100"/>
                        <a:pt x="9525" y="419100"/>
                      </a:cubicBezTo>
                      <a:lnTo>
                        <a:pt x="219075" y="419100"/>
                      </a:lnTo>
                      <a:cubicBezTo>
                        <a:pt x="224314" y="419100"/>
                        <a:pt x="228600" y="414814"/>
                        <a:pt x="228600" y="409575"/>
                      </a:cubicBezTo>
                      <a:lnTo>
                        <a:pt x="228600" y="9525"/>
                      </a:lnTo>
                      <a:cubicBezTo>
                        <a:pt x="228600" y="4286"/>
                        <a:pt x="224314" y="0"/>
                        <a:pt x="21907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</p:grpSp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B2CE898C-71BF-4CAF-B4D4-228F069624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7189" y="2602544"/>
                <a:ext cx="404770" cy="396003"/>
                <a:chOff x="6034263" y="3362417"/>
                <a:chExt cx="391213" cy="382739"/>
              </a:xfrm>
            </p:grpSpPr>
            <p:sp>
              <p:nvSpPr>
                <p:cNvPr id="26" name="Forma libre: forma 25">
                  <a:extLst>
                    <a:ext uri="{FF2B5EF4-FFF2-40B4-BE49-F238E27FC236}">
                      <a16:creationId xmlns:a16="http://schemas.microsoft.com/office/drawing/2014/main" id="{2F9B487B-10C9-4C8D-9BD3-ADA76CCCAFE6}"/>
                    </a:ext>
                  </a:extLst>
                </p:cNvPr>
                <p:cNvSpPr/>
                <p:nvPr/>
              </p:nvSpPr>
              <p:spPr>
                <a:xfrm>
                  <a:off x="6091626" y="3362417"/>
                  <a:ext cx="108108" cy="108108"/>
                </a:xfrm>
                <a:custGeom>
                  <a:avLst/>
                  <a:gdLst>
                    <a:gd name="connsiteX0" fmla="*/ 101918 w 108108"/>
                    <a:gd name="connsiteY0" fmla="*/ 100965 h 108108"/>
                    <a:gd name="connsiteX1" fmla="*/ 108109 w 108108"/>
                    <a:gd name="connsiteY1" fmla="*/ 86201 h 108108"/>
                    <a:gd name="connsiteX2" fmla="*/ 101918 w 108108"/>
                    <a:gd name="connsiteY2" fmla="*/ 71438 h 108108"/>
                    <a:gd name="connsiteX3" fmla="*/ 36195 w 108108"/>
                    <a:gd name="connsiteY3" fmla="*/ 6191 h 108108"/>
                    <a:gd name="connsiteX4" fmla="*/ 21908 w 108108"/>
                    <a:gd name="connsiteY4" fmla="*/ 0 h 108108"/>
                    <a:gd name="connsiteX5" fmla="*/ 7144 w 108108"/>
                    <a:gd name="connsiteY5" fmla="*/ 6191 h 108108"/>
                    <a:gd name="connsiteX6" fmla="*/ 0 w 108108"/>
                    <a:gd name="connsiteY6" fmla="*/ 13335 h 108108"/>
                    <a:gd name="connsiteX7" fmla="*/ 94774 w 108108"/>
                    <a:gd name="connsiteY7" fmla="*/ 108109 h 108108"/>
                    <a:gd name="connsiteX8" fmla="*/ 101918 w 108108"/>
                    <a:gd name="connsiteY8" fmla="*/ 100965 h 108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8108" h="108108">
                      <a:moveTo>
                        <a:pt x="101918" y="100965"/>
                      </a:moveTo>
                      <a:cubicBezTo>
                        <a:pt x="105728" y="97155"/>
                        <a:pt x="108109" y="91916"/>
                        <a:pt x="108109" y="86201"/>
                      </a:cubicBezTo>
                      <a:cubicBezTo>
                        <a:pt x="108109" y="80486"/>
                        <a:pt x="105728" y="75248"/>
                        <a:pt x="101918" y="71438"/>
                      </a:cubicBezTo>
                      <a:lnTo>
                        <a:pt x="36195" y="6191"/>
                      </a:lnTo>
                      <a:cubicBezTo>
                        <a:pt x="32385" y="2381"/>
                        <a:pt x="27146" y="0"/>
                        <a:pt x="21908" y="0"/>
                      </a:cubicBezTo>
                      <a:cubicBezTo>
                        <a:pt x="16669" y="0"/>
                        <a:pt x="10954" y="2381"/>
                        <a:pt x="7144" y="6191"/>
                      </a:cubicBezTo>
                      <a:lnTo>
                        <a:pt x="0" y="13335"/>
                      </a:lnTo>
                      <a:lnTo>
                        <a:pt x="94774" y="108109"/>
                      </a:lnTo>
                      <a:lnTo>
                        <a:pt x="101918" y="100965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27" name="Forma libre: forma 26">
                  <a:extLst>
                    <a:ext uri="{FF2B5EF4-FFF2-40B4-BE49-F238E27FC236}">
                      <a16:creationId xmlns:a16="http://schemas.microsoft.com/office/drawing/2014/main" id="{6896A957-62FC-44DF-BAD7-0C296737613A}"/>
                    </a:ext>
                  </a:extLst>
                </p:cNvPr>
                <p:cNvSpPr/>
                <p:nvPr/>
              </p:nvSpPr>
              <p:spPr>
                <a:xfrm>
                  <a:off x="6034263" y="3392075"/>
                  <a:ext cx="352660" cy="353081"/>
                </a:xfrm>
                <a:custGeom>
                  <a:avLst/>
                  <a:gdLst>
                    <a:gd name="connsiteX0" fmla="*/ 244076 w 352660"/>
                    <a:gd name="connsiteY0" fmla="*/ 240983 h 353081"/>
                    <a:gd name="connsiteX1" fmla="*/ 236932 w 352660"/>
                    <a:gd name="connsiteY1" fmla="*/ 243840 h 353081"/>
                    <a:gd name="connsiteX2" fmla="*/ 229788 w 352660"/>
                    <a:gd name="connsiteY2" fmla="*/ 240983 h 353081"/>
                    <a:gd name="connsiteX3" fmla="*/ 111678 w 352660"/>
                    <a:gd name="connsiteY3" fmla="*/ 123349 h 353081"/>
                    <a:gd name="connsiteX4" fmla="*/ 108821 w 352660"/>
                    <a:gd name="connsiteY4" fmla="*/ 116205 h 353081"/>
                    <a:gd name="connsiteX5" fmla="*/ 111678 w 352660"/>
                    <a:gd name="connsiteY5" fmla="*/ 109061 h 353081"/>
                    <a:gd name="connsiteX6" fmla="*/ 126442 w 352660"/>
                    <a:gd name="connsiteY6" fmla="*/ 94774 h 353081"/>
                    <a:gd name="connsiteX7" fmla="*/ 31668 w 352660"/>
                    <a:gd name="connsiteY7" fmla="*/ 0 h 353081"/>
                    <a:gd name="connsiteX8" fmla="*/ 15952 w 352660"/>
                    <a:gd name="connsiteY8" fmla="*/ 15716 h 353081"/>
                    <a:gd name="connsiteX9" fmla="*/ 236 w 352660"/>
                    <a:gd name="connsiteY9" fmla="*/ 49530 h 353081"/>
                    <a:gd name="connsiteX10" fmla="*/ 11190 w 352660"/>
                    <a:gd name="connsiteY10" fmla="*/ 111443 h 353081"/>
                    <a:gd name="connsiteX11" fmla="*/ 39765 w 352660"/>
                    <a:gd name="connsiteY11" fmla="*/ 161449 h 353081"/>
                    <a:gd name="connsiteX12" fmla="*/ 185021 w 352660"/>
                    <a:gd name="connsiteY12" fmla="*/ 311468 h 353081"/>
                    <a:gd name="connsiteX13" fmla="*/ 215025 w 352660"/>
                    <a:gd name="connsiteY13" fmla="*/ 330518 h 353081"/>
                    <a:gd name="connsiteX14" fmla="*/ 291225 w 352660"/>
                    <a:gd name="connsiteY14" fmla="*/ 352901 h 353081"/>
                    <a:gd name="connsiteX15" fmla="*/ 339802 w 352660"/>
                    <a:gd name="connsiteY15" fmla="*/ 333851 h 353081"/>
                    <a:gd name="connsiteX16" fmla="*/ 352661 w 352660"/>
                    <a:gd name="connsiteY16" fmla="*/ 320993 h 353081"/>
                    <a:gd name="connsiteX17" fmla="*/ 258363 w 352660"/>
                    <a:gd name="connsiteY17" fmla="*/ 226219 h 353081"/>
                    <a:gd name="connsiteX18" fmla="*/ 244076 w 352660"/>
                    <a:gd name="connsiteY18" fmla="*/ 240983 h 35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2660" h="353081">
                      <a:moveTo>
                        <a:pt x="244076" y="240983"/>
                      </a:moveTo>
                      <a:cubicBezTo>
                        <a:pt x="242171" y="242888"/>
                        <a:pt x="239313" y="243840"/>
                        <a:pt x="236932" y="243840"/>
                      </a:cubicBezTo>
                      <a:cubicBezTo>
                        <a:pt x="234551" y="243840"/>
                        <a:pt x="231693" y="242888"/>
                        <a:pt x="229788" y="240983"/>
                      </a:cubicBezTo>
                      <a:lnTo>
                        <a:pt x="111678" y="123349"/>
                      </a:lnTo>
                      <a:cubicBezTo>
                        <a:pt x="109773" y="121444"/>
                        <a:pt x="108821" y="118586"/>
                        <a:pt x="108821" y="116205"/>
                      </a:cubicBezTo>
                      <a:cubicBezTo>
                        <a:pt x="108821" y="113824"/>
                        <a:pt x="109773" y="110966"/>
                        <a:pt x="111678" y="109061"/>
                      </a:cubicBezTo>
                      <a:lnTo>
                        <a:pt x="126442" y="94774"/>
                      </a:lnTo>
                      <a:lnTo>
                        <a:pt x="31668" y="0"/>
                      </a:lnTo>
                      <a:cubicBezTo>
                        <a:pt x="25477" y="6191"/>
                        <a:pt x="19762" y="11906"/>
                        <a:pt x="15952" y="15716"/>
                      </a:cubicBezTo>
                      <a:cubicBezTo>
                        <a:pt x="6427" y="24765"/>
                        <a:pt x="712" y="36671"/>
                        <a:pt x="236" y="49530"/>
                      </a:cubicBezTo>
                      <a:cubicBezTo>
                        <a:pt x="-1193" y="70961"/>
                        <a:pt x="4046" y="91440"/>
                        <a:pt x="11190" y="111443"/>
                      </a:cubicBezTo>
                      <a:cubicBezTo>
                        <a:pt x="18810" y="129064"/>
                        <a:pt x="28811" y="145733"/>
                        <a:pt x="39765" y="161449"/>
                      </a:cubicBezTo>
                      <a:cubicBezTo>
                        <a:pt x="78817" y="220028"/>
                        <a:pt x="127871" y="270986"/>
                        <a:pt x="185021" y="311468"/>
                      </a:cubicBezTo>
                      <a:cubicBezTo>
                        <a:pt x="194546" y="318611"/>
                        <a:pt x="204547" y="324803"/>
                        <a:pt x="215025" y="330518"/>
                      </a:cubicBezTo>
                      <a:cubicBezTo>
                        <a:pt x="238837" y="342424"/>
                        <a:pt x="264078" y="350996"/>
                        <a:pt x="291225" y="352901"/>
                      </a:cubicBezTo>
                      <a:cubicBezTo>
                        <a:pt x="309322" y="354330"/>
                        <a:pt x="327420" y="347186"/>
                        <a:pt x="339802" y="333851"/>
                      </a:cubicBezTo>
                      <a:lnTo>
                        <a:pt x="352661" y="320993"/>
                      </a:lnTo>
                      <a:lnTo>
                        <a:pt x="258363" y="226219"/>
                      </a:lnTo>
                      <a:lnTo>
                        <a:pt x="244076" y="240983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28" name="Forma libre: forma 27">
                  <a:extLst>
                    <a:ext uri="{FF2B5EF4-FFF2-40B4-BE49-F238E27FC236}">
                      <a16:creationId xmlns:a16="http://schemas.microsoft.com/office/drawing/2014/main" id="{00704174-46F0-4B32-A942-0E7811E0B50B}"/>
                    </a:ext>
                  </a:extLst>
                </p:cNvPr>
                <p:cNvSpPr/>
                <p:nvPr/>
              </p:nvSpPr>
              <p:spPr>
                <a:xfrm>
                  <a:off x="6317368" y="3588635"/>
                  <a:ext cx="108108" cy="108585"/>
                </a:xfrm>
                <a:custGeom>
                  <a:avLst/>
                  <a:gdLst>
                    <a:gd name="connsiteX0" fmla="*/ 102394 w 108108"/>
                    <a:gd name="connsiteY0" fmla="*/ 71914 h 108585"/>
                    <a:gd name="connsiteX1" fmla="*/ 36671 w 108108"/>
                    <a:gd name="connsiteY1" fmla="*/ 6191 h 108585"/>
                    <a:gd name="connsiteX2" fmla="*/ 21908 w 108108"/>
                    <a:gd name="connsiteY2" fmla="*/ 0 h 108585"/>
                    <a:gd name="connsiteX3" fmla="*/ 7144 w 108108"/>
                    <a:gd name="connsiteY3" fmla="*/ 6191 h 108585"/>
                    <a:gd name="connsiteX4" fmla="*/ 0 w 108108"/>
                    <a:gd name="connsiteY4" fmla="*/ 13811 h 108585"/>
                    <a:gd name="connsiteX5" fmla="*/ 94774 w 108108"/>
                    <a:gd name="connsiteY5" fmla="*/ 108585 h 108585"/>
                    <a:gd name="connsiteX6" fmla="*/ 101918 w 108108"/>
                    <a:gd name="connsiteY6" fmla="*/ 101441 h 108585"/>
                    <a:gd name="connsiteX7" fmla="*/ 108109 w 108108"/>
                    <a:gd name="connsiteY7" fmla="*/ 86677 h 108585"/>
                    <a:gd name="connsiteX8" fmla="*/ 102394 w 108108"/>
                    <a:gd name="connsiteY8" fmla="*/ 71914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8108" h="108585">
                      <a:moveTo>
                        <a:pt x="102394" y="71914"/>
                      </a:moveTo>
                      <a:lnTo>
                        <a:pt x="36671" y="6191"/>
                      </a:lnTo>
                      <a:cubicBezTo>
                        <a:pt x="32861" y="2381"/>
                        <a:pt x="27623" y="0"/>
                        <a:pt x="21908" y="0"/>
                      </a:cubicBezTo>
                      <a:cubicBezTo>
                        <a:pt x="16193" y="0"/>
                        <a:pt x="10954" y="2381"/>
                        <a:pt x="7144" y="6191"/>
                      </a:cubicBezTo>
                      <a:lnTo>
                        <a:pt x="0" y="13811"/>
                      </a:lnTo>
                      <a:lnTo>
                        <a:pt x="94774" y="108585"/>
                      </a:lnTo>
                      <a:lnTo>
                        <a:pt x="101918" y="101441"/>
                      </a:lnTo>
                      <a:cubicBezTo>
                        <a:pt x="105728" y="97631"/>
                        <a:pt x="108109" y="92393"/>
                        <a:pt x="108109" y="86677"/>
                      </a:cubicBezTo>
                      <a:cubicBezTo>
                        <a:pt x="108109" y="80963"/>
                        <a:pt x="106204" y="75724"/>
                        <a:pt x="102394" y="71914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</p:grpSp>
        </p:grpSp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D0A23A6B-2E6C-4513-A4EE-48E9E534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142" y="3674452"/>
              <a:ext cx="719564" cy="404755"/>
            </a:xfrm>
            <a:prstGeom prst="rect">
              <a:avLst/>
            </a:prstGeom>
          </p:spPr>
        </p:pic>
        <p:sp>
          <p:nvSpPr>
            <p:cNvPr id="43" name="Gráfico 3" descr="Smartphone con relleno sólido">
              <a:extLst>
                <a:ext uri="{FF2B5EF4-FFF2-40B4-BE49-F238E27FC236}">
                  <a16:creationId xmlns:a16="http://schemas.microsoft.com/office/drawing/2014/main" id="{7A53E97F-1710-4867-9710-06FD48AB6B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1235" y="3713383"/>
              <a:ext cx="202187" cy="370676"/>
            </a:xfrm>
            <a:custGeom>
              <a:avLst/>
              <a:gdLst>
                <a:gd name="connsiteX0" fmla="*/ 200025 w 228600"/>
                <a:gd name="connsiteY0" fmla="*/ 361950 h 419100"/>
                <a:gd name="connsiteX1" fmla="*/ 28575 w 228600"/>
                <a:gd name="connsiteY1" fmla="*/ 361950 h 419100"/>
                <a:gd name="connsiteX2" fmla="*/ 28575 w 228600"/>
                <a:gd name="connsiteY2" fmla="*/ 57150 h 419100"/>
                <a:gd name="connsiteX3" fmla="*/ 200025 w 228600"/>
                <a:gd name="connsiteY3" fmla="*/ 57150 h 419100"/>
                <a:gd name="connsiteX4" fmla="*/ 200025 w 228600"/>
                <a:gd name="connsiteY4" fmla="*/ 361950 h 419100"/>
                <a:gd name="connsiteX5" fmla="*/ 95250 w 228600"/>
                <a:gd name="connsiteY5" fmla="*/ 19050 h 419100"/>
                <a:gd name="connsiteX6" fmla="*/ 133350 w 228600"/>
                <a:gd name="connsiteY6" fmla="*/ 19050 h 419100"/>
                <a:gd name="connsiteX7" fmla="*/ 142875 w 228600"/>
                <a:gd name="connsiteY7" fmla="*/ 28575 h 419100"/>
                <a:gd name="connsiteX8" fmla="*/ 133350 w 228600"/>
                <a:gd name="connsiteY8" fmla="*/ 38100 h 419100"/>
                <a:gd name="connsiteX9" fmla="*/ 95250 w 228600"/>
                <a:gd name="connsiteY9" fmla="*/ 38100 h 419100"/>
                <a:gd name="connsiteX10" fmla="*/ 85725 w 228600"/>
                <a:gd name="connsiteY10" fmla="*/ 28575 h 419100"/>
                <a:gd name="connsiteX11" fmla="*/ 95250 w 228600"/>
                <a:gd name="connsiteY11" fmla="*/ 19050 h 419100"/>
                <a:gd name="connsiteX12" fmla="*/ 219075 w 228600"/>
                <a:gd name="connsiteY12" fmla="*/ 0 h 419100"/>
                <a:gd name="connsiteX13" fmla="*/ 9525 w 228600"/>
                <a:gd name="connsiteY13" fmla="*/ 0 h 419100"/>
                <a:gd name="connsiteX14" fmla="*/ 0 w 228600"/>
                <a:gd name="connsiteY14" fmla="*/ 9525 h 419100"/>
                <a:gd name="connsiteX15" fmla="*/ 0 w 228600"/>
                <a:gd name="connsiteY15" fmla="*/ 409575 h 419100"/>
                <a:gd name="connsiteX16" fmla="*/ 9525 w 228600"/>
                <a:gd name="connsiteY16" fmla="*/ 419100 h 419100"/>
                <a:gd name="connsiteX17" fmla="*/ 219075 w 228600"/>
                <a:gd name="connsiteY17" fmla="*/ 419100 h 419100"/>
                <a:gd name="connsiteX18" fmla="*/ 228600 w 228600"/>
                <a:gd name="connsiteY18" fmla="*/ 409575 h 419100"/>
                <a:gd name="connsiteX19" fmla="*/ 228600 w 228600"/>
                <a:gd name="connsiteY19" fmla="*/ 9525 h 419100"/>
                <a:gd name="connsiteX20" fmla="*/ 219075 w 228600"/>
                <a:gd name="connsiteY20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419100">
                  <a:moveTo>
                    <a:pt x="200025" y="361950"/>
                  </a:moveTo>
                  <a:lnTo>
                    <a:pt x="28575" y="361950"/>
                  </a:lnTo>
                  <a:lnTo>
                    <a:pt x="28575" y="57150"/>
                  </a:lnTo>
                  <a:lnTo>
                    <a:pt x="200025" y="57150"/>
                  </a:lnTo>
                  <a:lnTo>
                    <a:pt x="200025" y="361950"/>
                  </a:lnTo>
                  <a:close/>
                  <a:moveTo>
                    <a:pt x="95250" y="19050"/>
                  </a:moveTo>
                  <a:lnTo>
                    <a:pt x="133350" y="19050"/>
                  </a:lnTo>
                  <a:cubicBezTo>
                    <a:pt x="138589" y="19050"/>
                    <a:pt x="142875" y="23336"/>
                    <a:pt x="142875" y="28575"/>
                  </a:cubicBezTo>
                  <a:cubicBezTo>
                    <a:pt x="142875" y="33814"/>
                    <a:pt x="138589" y="38100"/>
                    <a:pt x="133350" y="38100"/>
                  </a:cubicBezTo>
                  <a:lnTo>
                    <a:pt x="95250" y="38100"/>
                  </a:lnTo>
                  <a:cubicBezTo>
                    <a:pt x="90011" y="38100"/>
                    <a:pt x="85725" y="33814"/>
                    <a:pt x="85725" y="28575"/>
                  </a:cubicBezTo>
                  <a:cubicBezTo>
                    <a:pt x="85725" y="23336"/>
                    <a:pt x="90011" y="19050"/>
                    <a:pt x="95250" y="19050"/>
                  </a:cubicBezTo>
                  <a:close/>
                  <a:moveTo>
                    <a:pt x="219075" y="0"/>
                  </a:moveTo>
                  <a:lnTo>
                    <a:pt x="9525" y="0"/>
                  </a:lnTo>
                  <a:cubicBezTo>
                    <a:pt x="4286" y="0"/>
                    <a:pt x="0" y="4286"/>
                    <a:pt x="0" y="9525"/>
                  </a:cubicBezTo>
                  <a:lnTo>
                    <a:pt x="0" y="409575"/>
                  </a:lnTo>
                  <a:cubicBezTo>
                    <a:pt x="0" y="414814"/>
                    <a:pt x="4286" y="419100"/>
                    <a:pt x="9525" y="419100"/>
                  </a:cubicBezTo>
                  <a:lnTo>
                    <a:pt x="219075" y="419100"/>
                  </a:lnTo>
                  <a:cubicBezTo>
                    <a:pt x="224314" y="419100"/>
                    <a:pt x="228600" y="414814"/>
                    <a:pt x="228600" y="409575"/>
                  </a:cubicBezTo>
                  <a:lnTo>
                    <a:pt x="228600" y="9525"/>
                  </a:lnTo>
                  <a:cubicBezTo>
                    <a:pt x="228600" y="4286"/>
                    <a:pt x="224314" y="0"/>
                    <a:pt x="21907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42221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contenido 5">
            <a:extLst>
              <a:ext uri="{FF2B5EF4-FFF2-40B4-BE49-F238E27FC236}">
                <a16:creationId xmlns:a16="http://schemas.microsoft.com/office/drawing/2014/main" id="{132FBBF7-0180-44F3-B04D-C4348244B338}"/>
              </a:ext>
            </a:extLst>
          </p:cNvPr>
          <p:cNvSpPr txBox="1">
            <a:spLocks/>
          </p:cNvSpPr>
          <p:nvPr/>
        </p:nvSpPr>
        <p:spPr>
          <a:xfrm>
            <a:off x="632402" y="5238900"/>
            <a:ext cx="11071397" cy="1312244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720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2" indent="0">
              <a:buNone/>
            </a:pPr>
            <a:endParaRPr lang="es-AR" sz="1600" dirty="0">
              <a:solidFill>
                <a:srgbClr val="002060"/>
              </a:solidFill>
            </a:endParaRPr>
          </a:p>
        </p:txBody>
      </p:sp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39F2463E-C9F0-4217-9AF7-CFAAFBB40D49}"/>
              </a:ext>
            </a:extLst>
          </p:cNvPr>
          <p:cNvSpPr txBox="1">
            <a:spLocks/>
          </p:cNvSpPr>
          <p:nvPr/>
        </p:nvSpPr>
        <p:spPr>
          <a:xfrm>
            <a:off x="632401" y="1375121"/>
            <a:ext cx="11071397" cy="3662921"/>
          </a:xfrm>
          <a:prstGeom prst="rect">
            <a:avLst/>
          </a:prstGeom>
          <a:solidFill>
            <a:srgbClr val="ECE4E0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s-419" sz="18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s-419" sz="18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pPr marL="546735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419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SERPY es una empresa familiar dedicada a la  </a:t>
            </a:r>
          </a:p>
          <a:p>
            <a:pPr marL="546735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419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distribución mayorista de artículos de limpieza </a:t>
            </a:r>
          </a:p>
          <a:p>
            <a:pPr marL="546735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419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y de  productos para el control de plagas urbanas.</a:t>
            </a:r>
          </a:p>
          <a:p>
            <a:pPr marL="5467350" indent="0" algn="ctr">
              <a:buNone/>
            </a:pPr>
            <a:endParaRPr lang="es-419" sz="18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pPr marL="546735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419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Con más de </a:t>
            </a:r>
            <a:r>
              <a:rPr lang="es-419" sz="1800" dirty="0">
                <a:solidFill>
                  <a:srgbClr val="2269F6"/>
                </a:solidFill>
                <a:latin typeface="Arial Nova Light" panose="020B0304020202020204" pitchFamily="34" charset="0"/>
              </a:rPr>
              <a:t>30 años en el mercado, </a:t>
            </a:r>
          </a:p>
          <a:p>
            <a:pPr marL="546735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419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SERPY es líder en cepillera para el hogar.</a:t>
            </a:r>
          </a:p>
          <a:p>
            <a:pPr marL="546735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s-419" sz="18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pPr marL="546735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s-419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Distribuye en Mendoza, San Juan y San Luis.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419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endParaRPr lang="es-AR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B9AF5FE-4814-4217-A95E-F14F06C89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49" y="5504119"/>
            <a:ext cx="1348293" cy="8089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E3D2BD-567F-4E15-AA21-D8CC3A9CF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087" y="5923846"/>
            <a:ext cx="1080000" cy="343533"/>
          </a:xfrm>
          <a:prstGeom prst="rect">
            <a:avLst/>
          </a:prstGeom>
        </p:spPr>
      </p:pic>
      <p:pic>
        <p:nvPicPr>
          <p:cNvPr id="11" name="Imagen 10" descr="Imagen que contiene objeto, dibujo&#10;&#10;Descripción generada automáticamente">
            <a:extLst>
              <a:ext uri="{FF2B5EF4-FFF2-40B4-BE49-F238E27FC236}">
                <a16:creationId xmlns:a16="http://schemas.microsoft.com/office/drawing/2014/main" id="{FFA2AB18-8966-4DBE-9C9A-C4C3F34CA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138" y="5517582"/>
            <a:ext cx="1080000" cy="324338"/>
          </a:xfrm>
          <a:prstGeom prst="rect">
            <a:avLst/>
          </a:prstGeom>
        </p:spPr>
      </p:pic>
      <p:pic>
        <p:nvPicPr>
          <p:cNvPr id="14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9729F89-D466-484B-850F-2371CF6BC7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14" y="5407887"/>
            <a:ext cx="1293034" cy="4491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EE9A0F2-D3FB-4E8B-9C7E-AB1CF0CF9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5885" y="5896622"/>
            <a:ext cx="1080000" cy="401025"/>
          </a:xfrm>
          <a:prstGeom prst="rect">
            <a:avLst/>
          </a:prstGeom>
        </p:spPr>
      </p:pic>
      <p:pic>
        <p:nvPicPr>
          <p:cNvPr id="1026" name="Picture 2" descr="Loekemeyer">
            <a:extLst>
              <a:ext uri="{FF2B5EF4-FFF2-40B4-BE49-F238E27FC236}">
                <a16:creationId xmlns:a16="http://schemas.microsoft.com/office/drawing/2014/main" id="{C3792336-9833-4FFF-9F3D-1029CAD91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6" b="17329"/>
          <a:stretch/>
        </p:blipFill>
        <p:spPr bwMode="auto">
          <a:xfrm>
            <a:off x="5411915" y="5424829"/>
            <a:ext cx="1473958" cy="39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2FBC2CB-6B8C-4275-BC30-16A51E62D9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8345" y="5906782"/>
            <a:ext cx="1093570" cy="497673"/>
          </a:xfrm>
          <a:prstGeom prst="rect">
            <a:avLst/>
          </a:prstGeom>
        </p:spPr>
      </p:pic>
      <p:graphicFrame>
        <p:nvGraphicFramePr>
          <p:cNvPr id="17" name="Tabla 5">
            <a:extLst>
              <a:ext uri="{FF2B5EF4-FFF2-40B4-BE49-F238E27FC236}">
                <a16:creationId xmlns:a16="http://schemas.microsoft.com/office/drawing/2014/main" id="{B17AA415-5A13-4ADA-BD96-CF9127096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5652"/>
              </p:ext>
            </p:extLst>
          </p:nvPr>
        </p:nvGraphicFramePr>
        <p:xfrm>
          <a:off x="5312423" y="823638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INICIO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  <p:pic>
        <p:nvPicPr>
          <p:cNvPr id="8" name="Imagen 7" descr="Mesa de madera&#10;&#10;Descripción generada automáticamente con confianza baja">
            <a:extLst>
              <a:ext uri="{FF2B5EF4-FFF2-40B4-BE49-F238E27FC236}">
                <a16:creationId xmlns:a16="http://schemas.microsoft.com/office/drawing/2014/main" id="{3DAAA881-9D19-4A48-967E-8A298C6F5E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1" y="1393475"/>
            <a:ext cx="5463599" cy="3642399"/>
          </a:xfrm>
          <a:prstGeom prst="rect">
            <a:avLst/>
          </a:prstGeom>
        </p:spPr>
      </p:pic>
      <p:pic>
        <p:nvPicPr>
          <p:cNvPr id="9" name="Imagen 8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07141EE-4C62-4A58-A45F-45A561391D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8" y="5543479"/>
            <a:ext cx="946150" cy="723900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0F51F745-F2B8-430B-BC9F-E4B3B86D8A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055" y="5694430"/>
            <a:ext cx="1317666" cy="42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sp>
        <p:nvSpPr>
          <p:cNvPr id="57" name="Marcador de contenido 5">
            <a:extLst>
              <a:ext uri="{FF2B5EF4-FFF2-40B4-BE49-F238E27FC236}">
                <a16:creationId xmlns:a16="http://schemas.microsoft.com/office/drawing/2014/main" id="{9D6BB340-FE02-4EE0-B9A1-F962C41A51D8}"/>
              </a:ext>
            </a:extLst>
          </p:cNvPr>
          <p:cNvSpPr txBox="1">
            <a:spLocks/>
          </p:cNvSpPr>
          <p:nvPr/>
        </p:nvSpPr>
        <p:spPr>
          <a:xfrm>
            <a:off x="309026" y="5632472"/>
            <a:ext cx="11262120" cy="707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bIns="72000" anchor="ctr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None/>
            </a:pPr>
            <a:r>
              <a:rPr lang="es-AR" dirty="0">
                <a:solidFill>
                  <a:srgbClr val="002060"/>
                </a:solidFill>
              </a:rPr>
              <a:t>GRAN VARIEDAD DE PRODUCTOS </a:t>
            </a:r>
          </a:p>
          <a:p>
            <a:pPr marL="0" lvl="2" indent="0" algn="ctr">
              <a:buNone/>
            </a:pPr>
            <a:r>
              <a:rPr lang="es-AR" dirty="0">
                <a:solidFill>
                  <a:srgbClr val="002060"/>
                </a:solidFill>
              </a:rPr>
              <a:t>DE PRIMERA CALIDAD</a:t>
            </a:r>
          </a:p>
        </p:txBody>
      </p:sp>
      <p:grpSp>
        <p:nvGrpSpPr>
          <p:cNvPr id="66" name="Grupo 65">
            <a:extLst>
              <a:ext uri="{FF2B5EF4-FFF2-40B4-BE49-F238E27FC236}">
                <a16:creationId xmlns:a16="http://schemas.microsoft.com/office/drawing/2014/main" id="{283F8E6F-6C2D-46E0-BB8D-0665B0A5DF6A}"/>
              </a:ext>
            </a:extLst>
          </p:cNvPr>
          <p:cNvGrpSpPr/>
          <p:nvPr/>
        </p:nvGrpSpPr>
        <p:grpSpPr>
          <a:xfrm>
            <a:off x="321278" y="1726449"/>
            <a:ext cx="1804157" cy="3769680"/>
            <a:chOff x="446367" y="1723704"/>
            <a:chExt cx="1804157" cy="376968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4428661E-63D3-4031-8C0B-BDB2888F31F4}"/>
                </a:ext>
              </a:extLst>
            </p:cNvPr>
            <p:cNvSpPr/>
            <p:nvPr/>
          </p:nvSpPr>
          <p:spPr>
            <a:xfrm>
              <a:off x="450524" y="4521384"/>
              <a:ext cx="1800000" cy="972000"/>
            </a:xfrm>
            <a:custGeom>
              <a:avLst/>
              <a:gdLst>
                <a:gd name="connsiteX0" fmla="*/ 0 w 2512059"/>
                <a:gd name="connsiteY0" fmla="*/ 0 h 516751"/>
                <a:gd name="connsiteX1" fmla="*/ 2512059 w 2512059"/>
                <a:gd name="connsiteY1" fmla="*/ 0 h 516751"/>
                <a:gd name="connsiteX2" fmla="*/ 2512059 w 2512059"/>
                <a:gd name="connsiteY2" fmla="*/ 516751 h 516751"/>
                <a:gd name="connsiteX3" fmla="*/ 0 w 2512059"/>
                <a:gd name="connsiteY3" fmla="*/ 516751 h 516751"/>
                <a:gd name="connsiteX4" fmla="*/ 0 w 2512059"/>
                <a:gd name="connsiteY4" fmla="*/ 0 h 51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059" h="516751">
                  <a:moveTo>
                    <a:pt x="0" y="0"/>
                  </a:moveTo>
                  <a:lnTo>
                    <a:pt x="2512059" y="0"/>
                  </a:lnTo>
                  <a:lnTo>
                    <a:pt x="2512059" y="516751"/>
                  </a:lnTo>
                  <a:lnTo>
                    <a:pt x="0" y="51675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419" sz="1500" b="1" kern="1200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INSECTICIDAS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419" sz="15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CONTROL PLAGAS URBANAS</a:t>
              </a:r>
              <a:endParaRPr lang="es-AR" sz="1500" b="1" kern="1200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F32C7496-7C83-487E-9F9E-1FCF25D97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476" b="19542"/>
            <a:stretch/>
          </p:blipFill>
          <p:spPr>
            <a:xfrm>
              <a:off x="446367" y="1723704"/>
              <a:ext cx="1800000" cy="2718542"/>
            </a:xfrm>
            <a:prstGeom prst="rect">
              <a:avLst/>
            </a:prstGeom>
            <a:ln w="19050">
              <a:noFill/>
            </a:ln>
            <a:effectLst/>
          </p:spPr>
        </p:pic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734960D3-ED87-49A7-97B4-ED446AAF83B0}"/>
              </a:ext>
            </a:extLst>
          </p:cNvPr>
          <p:cNvGrpSpPr/>
          <p:nvPr/>
        </p:nvGrpSpPr>
        <p:grpSpPr>
          <a:xfrm>
            <a:off x="2231003" y="1702685"/>
            <a:ext cx="1812252" cy="3793444"/>
            <a:chOff x="2431106" y="1695169"/>
            <a:chExt cx="1812252" cy="3793444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64EA24B8-1016-406B-BADB-3A36380A04BE}"/>
                </a:ext>
              </a:extLst>
            </p:cNvPr>
            <p:cNvSpPr/>
            <p:nvPr/>
          </p:nvSpPr>
          <p:spPr>
            <a:xfrm>
              <a:off x="2431106" y="4516613"/>
              <a:ext cx="1800000" cy="972000"/>
            </a:xfrm>
            <a:custGeom>
              <a:avLst/>
              <a:gdLst>
                <a:gd name="connsiteX0" fmla="*/ 0 w 2512059"/>
                <a:gd name="connsiteY0" fmla="*/ 0 h 516751"/>
                <a:gd name="connsiteX1" fmla="*/ 2512059 w 2512059"/>
                <a:gd name="connsiteY1" fmla="*/ 0 h 516751"/>
                <a:gd name="connsiteX2" fmla="*/ 2512059 w 2512059"/>
                <a:gd name="connsiteY2" fmla="*/ 516751 h 516751"/>
                <a:gd name="connsiteX3" fmla="*/ 0 w 2512059"/>
                <a:gd name="connsiteY3" fmla="*/ 516751 h 516751"/>
                <a:gd name="connsiteX4" fmla="*/ 0 w 2512059"/>
                <a:gd name="connsiteY4" fmla="*/ 0 h 51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059" h="516751">
                  <a:moveTo>
                    <a:pt x="0" y="0"/>
                  </a:moveTo>
                  <a:lnTo>
                    <a:pt x="2512059" y="0"/>
                  </a:lnTo>
                  <a:lnTo>
                    <a:pt x="2512059" y="516751"/>
                  </a:lnTo>
                  <a:lnTo>
                    <a:pt x="0" y="51675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419" sz="15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CEPILLERÍA</a:t>
              </a:r>
              <a:endParaRPr lang="es-AR" sz="1500" b="1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DE6FAA78-8C18-4AB4-AED3-6F9216EFD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99"/>
            <a:stretch/>
          </p:blipFill>
          <p:spPr>
            <a:xfrm>
              <a:off x="2443358" y="1695169"/>
              <a:ext cx="1800000" cy="2748856"/>
            </a:xfrm>
            <a:prstGeom prst="rect">
              <a:avLst/>
            </a:prstGeom>
            <a:ln w="19050">
              <a:noFill/>
            </a:ln>
            <a:effectLst/>
          </p:spPr>
        </p:pic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D76EB1B6-4B5E-40E2-8DCB-061DD652424A}"/>
              </a:ext>
            </a:extLst>
          </p:cNvPr>
          <p:cNvGrpSpPr/>
          <p:nvPr/>
        </p:nvGrpSpPr>
        <p:grpSpPr>
          <a:xfrm>
            <a:off x="4126322" y="1736078"/>
            <a:ext cx="1810249" cy="3752535"/>
            <a:chOff x="4303800" y="1707543"/>
            <a:chExt cx="1810249" cy="3752535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D2048E33-FE21-4563-A2CE-99986F9BB9AE}"/>
                </a:ext>
              </a:extLst>
            </p:cNvPr>
            <p:cNvSpPr/>
            <p:nvPr/>
          </p:nvSpPr>
          <p:spPr>
            <a:xfrm>
              <a:off x="4314049" y="4488078"/>
              <a:ext cx="1800000" cy="972000"/>
            </a:xfrm>
            <a:custGeom>
              <a:avLst/>
              <a:gdLst>
                <a:gd name="connsiteX0" fmla="*/ 0 w 2512059"/>
                <a:gd name="connsiteY0" fmla="*/ 0 h 516751"/>
                <a:gd name="connsiteX1" fmla="*/ 2512059 w 2512059"/>
                <a:gd name="connsiteY1" fmla="*/ 0 h 516751"/>
                <a:gd name="connsiteX2" fmla="*/ 2512059 w 2512059"/>
                <a:gd name="connsiteY2" fmla="*/ 516751 h 516751"/>
                <a:gd name="connsiteX3" fmla="*/ 0 w 2512059"/>
                <a:gd name="connsiteY3" fmla="*/ 516751 h 516751"/>
                <a:gd name="connsiteX4" fmla="*/ 0 w 2512059"/>
                <a:gd name="connsiteY4" fmla="*/ 0 h 51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059" h="516751">
                  <a:moveTo>
                    <a:pt x="0" y="0"/>
                  </a:moveTo>
                  <a:lnTo>
                    <a:pt x="2512059" y="0"/>
                  </a:lnTo>
                  <a:lnTo>
                    <a:pt x="2512059" y="516751"/>
                  </a:lnTo>
                  <a:lnTo>
                    <a:pt x="0" y="51675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419" sz="1500" b="1" kern="1200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TEXTIL Y LIMPIEZA</a:t>
              </a:r>
              <a:endParaRPr lang="es-AR" sz="1500" b="1" kern="1200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ED7C85A1-C883-4E0F-A7C4-8B1D3E4D8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 l="23873" t="7797" r="38847"/>
            <a:stretch/>
          </p:blipFill>
          <p:spPr>
            <a:xfrm>
              <a:off x="4303800" y="1707543"/>
              <a:ext cx="1800000" cy="2708913"/>
            </a:xfrm>
            <a:prstGeom prst="rect">
              <a:avLst/>
            </a:prstGeom>
            <a:ln w="19050">
              <a:noFill/>
            </a:ln>
            <a:effectLst/>
          </p:spPr>
        </p:pic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71080383-867C-4522-A62D-46C7C8FAC8AC}"/>
              </a:ext>
            </a:extLst>
          </p:cNvPr>
          <p:cNvGrpSpPr/>
          <p:nvPr/>
        </p:nvGrpSpPr>
        <p:grpSpPr>
          <a:xfrm>
            <a:off x="7877829" y="1736078"/>
            <a:ext cx="1810248" cy="3764684"/>
            <a:chOff x="6286202" y="1723929"/>
            <a:chExt cx="1866760" cy="3764684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DA91786C-FA14-4A8F-A616-9B7CE340DEB4}"/>
                </a:ext>
              </a:extLst>
            </p:cNvPr>
            <p:cNvSpPr/>
            <p:nvPr/>
          </p:nvSpPr>
          <p:spPr>
            <a:xfrm>
              <a:off x="6296770" y="4516613"/>
              <a:ext cx="1856192" cy="972000"/>
            </a:xfrm>
            <a:custGeom>
              <a:avLst/>
              <a:gdLst>
                <a:gd name="connsiteX0" fmla="*/ 0 w 2512059"/>
                <a:gd name="connsiteY0" fmla="*/ 0 h 516751"/>
                <a:gd name="connsiteX1" fmla="*/ 2512059 w 2512059"/>
                <a:gd name="connsiteY1" fmla="*/ 0 h 516751"/>
                <a:gd name="connsiteX2" fmla="*/ 2512059 w 2512059"/>
                <a:gd name="connsiteY2" fmla="*/ 516751 h 516751"/>
                <a:gd name="connsiteX3" fmla="*/ 0 w 2512059"/>
                <a:gd name="connsiteY3" fmla="*/ 516751 h 516751"/>
                <a:gd name="connsiteX4" fmla="*/ 0 w 2512059"/>
                <a:gd name="connsiteY4" fmla="*/ 0 h 51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059" h="516751">
                  <a:moveTo>
                    <a:pt x="0" y="0"/>
                  </a:moveTo>
                  <a:lnTo>
                    <a:pt x="2512059" y="0"/>
                  </a:lnTo>
                  <a:lnTo>
                    <a:pt x="2512059" y="516751"/>
                  </a:lnTo>
                  <a:lnTo>
                    <a:pt x="0" y="51675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419" sz="15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PLÁSTICOS</a:t>
              </a:r>
              <a:endParaRPr lang="es-AR" sz="1500" b="1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CA700CE6-D4BC-4A3E-A4B6-0CC103192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t="241" r="43029" b="-241"/>
            <a:stretch/>
          </p:blipFill>
          <p:spPr>
            <a:xfrm>
              <a:off x="6286202" y="1723929"/>
              <a:ext cx="1856191" cy="271354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</p:pic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F3626EFA-960C-41E4-81BC-11A4480B9440}"/>
              </a:ext>
            </a:extLst>
          </p:cNvPr>
          <p:cNvGrpSpPr/>
          <p:nvPr/>
        </p:nvGrpSpPr>
        <p:grpSpPr>
          <a:xfrm>
            <a:off x="9771146" y="1723704"/>
            <a:ext cx="1812252" cy="3766690"/>
            <a:chOff x="8068994" y="1721923"/>
            <a:chExt cx="1812252" cy="3766690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565FD532-8694-4091-9DB3-C9F0A710FD16}"/>
                </a:ext>
              </a:extLst>
            </p:cNvPr>
            <p:cNvSpPr/>
            <p:nvPr/>
          </p:nvSpPr>
          <p:spPr>
            <a:xfrm>
              <a:off x="8068994" y="4516613"/>
              <a:ext cx="1800000" cy="972000"/>
            </a:xfrm>
            <a:custGeom>
              <a:avLst/>
              <a:gdLst>
                <a:gd name="connsiteX0" fmla="*/ 0 w 2512059"/>
                <a:gd name="connsiteY0" fmla="*/ 0 h 516751"/>
                <a:gd name="connsiteX1" fmla="*/ 2512059 w 2512059"/>
                <a:gd name="connsiteY1" fmla="*/ 0 h 516751"/>
                <a:gd name="connsiteX2" fmla="*/ 2512059 w 2512059"/>
                <a:gd name="connsiteY2" fmla="*/ 516751 h 516751"/>
                <a:gd name="connsiteX3" fmla="*/ 0 w 2512059"/>
                <a:gd name="connsiteY3" fmla="*/ 516751 h 516751"/>
                <a:gd name="connsiteX4" fmla="*/ 0 w 2512059"/>
                <a:gd name="connsiteY4" fmla="*/ 0 h 51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059" h="516751">
                  <a:moveTo>
                    <a:pt x="0" y="0"/>
                  </a:moveTo>
                  <a:lnTo>
                    <a:pt x="2512059" y="0"/>
                  </a:lnTo>
                  <a:lnTo>
                    <a:pt x="2512059" y="516751"/>
                  </a:lnTo>
                  <a:lnTo>
                    <a:pt x="0" y="51675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419" sz="15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BURLETES - TOPES ZÓCALOS</a:t>
              </a:r>
            </a:p>
          </p:txBody>
        </p: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AE359D90-ED3E-4E38-B41E-A0C2432D7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0818"/>
            <a:stretch/>
          </p:blipFill>
          <p:spPr>
            <a:xfrm>
              <a:off x="8081246" y="1721923"/>
              <a:ext cx="1800000" cy="2708912"/>
            </a:xfrm>
            <a:prstGeom prst="rect">
              <a:avLst/>
            </a:prstGeom>
            <a:ln w="19050">
              <a:noFill/>
            </a:ln>
            <a:effectLst/>
          </p:spPr>
        </p:pic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44FCFD44-5AC2-4E19-84FF-D22E3A07FBCA}"/>
              </a:ext>
            </a:extLst>
          </p:cNvPr>
          <p:cNvGrpSpPr/>
          <p:nvPr/>
        </p:nvGrpSpPr>
        <p:grpSpPr>
          <a:xfrm>
            <a:off x="5994763" y="1726789"/>
            <a:ext cx="1800000" cy="3769340"/>
            <a:chOff x="9937872" y="1719273"/>
            <a:chExt cx="1800000" cy="376934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503FB39-BA9D-4687-BE6E-4F0631B41136}"/>
                </a:ext>
              </a:extLst>
            </p:cNvPr>
            <p:cNvSpPr/>
            <p:nvPr/>
          </p:nvSpPr>
          <p:spPr>
            <a:xfrm>
              <a:off x="9937872" y="4516613"/>
              <a:ext cx="1800000" cy="972000"/>
            </a:xfrm>
            <a:custGeom>
              <a:avLst/>
              <a:gdLst>
                <a:gd name="connsiteX0" fmla="*/ 0 w 2512059"/>
                <a:gd name="connsiteY0" fmla="*/ 0 h 516751"/>
                <a:gd name="connsiteX1" fmla="*/ 2512059 w 2512059"/>
                <a:gd name="connsiteY1" fmla="*/ 0 h 516751"/>
                <a:gd name="connsiteX2" fmla="*/ 2512059 w 2512059"/>
                <a:gd name="connsiteY2" fmla="*/ 516751 h 516751"/>
                <a:gd name="connsiteX3" fmla="*/ 0 w 2512059"/>
                <a:gd name="connsiteY3" fmla="*/ 516751 h 516751"/>
                <a:gd name="connsiteX4" fmla="*/ 0 w 2512059"/>
                <a:gd name="connsiteY4" fmla="*/ 0 h 51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059" h="516751">
                  <a:moveTo>
                    <a:pt x="0" y="0"/>
                  </a:moveTo>
                  <a:lnTo>
                    <a:pt x="2512059" y="0"/>
                  </a:lnTo>
                  <a:lnTo>
                    <a:pt x="2512059" y="516751"/>
                  </a:lnTo>
                  <a:lnTo>
                    <a:pt x="0" y="51675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419" sz="15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BAZAR</a:t>
              </a:r>
              <a:endParaRPr lang="es-AR" sz="1500" b="1" kern="1200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7BD38AD1-858C-483D-ACE3-CBC56239B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0" r="16890"/>
            <a:stretch/>
          </p:blipFill>
          <p:spPr>
            <a:xfrm>
              <a:off x="9937872" y="1719273"/>
              <a:ext cx="1800000" cy="2713546"/>
            </a:xfrm>
            <a:prstGeom prst="rect">
              <a:avLst/>
            </a:prstGeom>
            <a:ln w="19050">
              <a:noFill/>
            </a:ln>
            <a:effectLst/>
          </p:spPr>
        </p:pic>
      </p:grpSp>
      <p:graphicFrame>
        <p:nvGraphicFramePr>
          <p:cNvPr id="24" name="Tabla 5">
            <a:extLst>
              <a:ext uri="{FF2B5EF4-FFF2-40B4-BE49-F238E27FC236}">
                <a16:creationId xmlns:a16="http://schemas.microsoft.com/office/drawing/2014/main" id="{1945B03A-5AAA-4A26-806D-7842469DC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993089"/>
              </p:ext>
            </p:extLst>
          </p:nvPr>
        </p:nvGraphicFramePr>
        <p:xfrm>
          <a:off x="5179771" y="845443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200" b="1" kern="1200" dirty="0">
                          <a:solidFill>
                            <a:srgbClr val="005EA4"/>
                          </a:solidFill>
                          <a:latin typeface="+mj-lt"/>
                          <a:ea typeface="+mn-ea"/>
                          <a:cs typeface="+mn-cs"/>
                        </a:rPr>
                        <a:t>INICIO</a:t>
                      </a:r>
                      <a:endParaRPr lang="es-AR" sz="1200" b="1" kern="1200" dirty="0">
                        <a:solidFill>
                          <a:srgbClr val="005EA4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50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865E69D-E7FA-40DC-B7FD-9220DCBAA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25" b="19328"/>
          <a:stretch/>
        </p:blipFill>
        <p:spPr>
          <a:xfrm>
            <a:off x="179052" y="1447019"/>
            <a:ext cx="2576024" cy="4775652"/>
          </a:xfrm>
          <a:prstGeom prst="rect">
            <a:avLst/>
          </a:prstGeom>
        </p:spPr>
      </p:pic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graphicFrame>
        <p:nvGraphicFramePr>
          <p:cNvPr id="90" name="Diagrama 89">
            <a:extLst>
              <a:ext uri="{FF2B5EF4-FFF2-40B4-BE49-F238E27FC236}">
                <a16:creationId xmlns:a16="http://schemas.microsoft.com/office/drawing/2014/main" id="{0A21E1C1-7923-4E30-B10F-1B9848EC5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265903"/>
              </p:ext>
            </p:extLst>
          </p:nvPr>
        </p:nvGraphicFramePr>
        <p:xfrm>
          <a:off x="2604788" y="1447018"/>
          <a:ext cx="9408160" cy="489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C613CB9-A434-4234-B7AA-253BF0BE30B9}"/>
              </a:ext>
            </a:extLst>
          </p:cNvPr>
          <p:cNvSpPr txBox="1"/>
          <p:nvPr/>
        </p:nvSpPr>
        <p:spPr>
          <a:xfrm>
            <a:off x="221551" y="1638812"/>
            <a:ext cx="2383237" cy="149271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s-419" b="1" dirty="0">
              <a:solidFill>
                <a:srgbClr val="005EA4"/>
              </a:solidFill>
              <a:latin typeface="Arial Nova Light" panose="020B03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s-419" sz="2000" b="1" dirty="0">
                <a:solidFill>
                  <a:srgbClr val="005EA4"/>
                </a:solidFill>
                <a:latin typeface="Arial Nova Light" panose="020B0304020202020204" pitchFamily="34" charset="0"/>
              </a:rPr>
              <a:t>INSECTICIDAS</a:t>
            </a:r>
          </a:p>
          <a:p>
            <a:pPr algn="ctr"/>
            <a:r>
              <a:rPr lang="es-419" sz="1600" b="1" dirty="0">
                <a:solidFill>
                  <a:srgbClr val="005EA4"/>
                </a:solidFill>
                <a:latin typeface="Arial Nova Light" panose="020B0304020202020204" pitchFamily="34" charset="0"/>
              </a:rPr>
              <a:t>CONTROL DE PLAGAS URBANAS</a:t>
            </a:r>
          </a:p>
          <a:p>
            <a:pPr algn="ctr"/>
            <a:endParaRPr lang="es-AR" sz="1600" b="1" dirty="0">
              <a:solidFill>
                <a:srgbClr val="005EA4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5D9DBEFC-B8D1-475D-8082-CA10609B7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45814"/>
              </p:ext>
            </p:extLst>
          </p:nvPr>
        </p:nvGraphicFramePr>
        <p:xfrm>
          <a:off x="5621573" y="841992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200" b="1" kern="1200" dirty="0">
                          <a:solidFill>
                            <a:srgbClr val="005EA4"/>
                          </a:solidFill>
                          <a:latin typeface="+mj-lt"/>
                          <a:ea typeface="+mn-ea"/>
                          <a:cs typeface="+mn-cs"/>
                        </a:rPr>
                        <a:t>INICIO</a:t>
                      </a:r>
                      <a:endParaRPr lang="es-AR" sz="1200" b="1" kern="1200" dirty="0">
                        <a:solidFill>
                          <a:srgbClr val="005EA4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2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C392413-6115-42B7-A143-F7FA32255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911" t="8706" r="10797"/>
          <a:stretch/>
        </p:blipFill>
        <p:spPr>
          <a:xfrm>
            <a:off x="312217" y="1447018"/>
            <a:ext cx="2709889" cy="48931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graphicFrame>
        <p:nvGraphicFramePr>
          <p:cNvPr id="90" name="Diagrama 89">
            <a:extLst>
              <a:ext uri="{FF2B5EF4-FFF2-40B4-BE49-F238E27FC236}">
                <a16:creationId xmlns:a16="http://schemas.microsoft.com/office/drawing/2014/main" id="{0A21E1C1-7923-4E30-B10F-1B9848EC5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747363"/>
              </p:ext>
            </p:extLst>
          </p:nvPr>
        </p:nvGraphicFramePr>
        <p:xfrm>
          <a:off x="2604788" y="1447018"/>
          <a:ext cx="9408160" cy="489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C613CB9-A434-4234-B7AA-253BF0BE30B9}"/>
              </a:ext>
            </a:extLst>
          </p:cNvPr>
          <p:cNvSpPr txBox="1"/>
          <p:nvPr/>
        </p:nvSpPr>
        <p:spPr>
          <a:xfrm>
            <a:off x="309795" y="1787726"/>
            <a:ext cx="2297415" cy="648000"/>
          </a:xfrm>
          <a:prstGeom prst="rect">
            <a:avLst/>
          </a:prstGeom>
          <a:solidFill>
            <a:srgbClr val="FFFFFF">
              <a:alpha val="58824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s-419" sz="2400" b="1" dirty="0">
                <a:solidFill>
                  <a:srgbClr val="005EA4"/>
                </a:solidFill>
                <a:latin typeface="Arial Nova Light" panose="020B0304020202020204" pitchFamily="34" charset="0"/>
              </a:rPr>
              <a:t>CEPILLERÍA</a:t>
            </a:r>
            <a:endParaRPr lang="es-AR" sz="2400" b="1" dirty="0">
              <a:solidFill>
                <a:srgbClr val="005EA4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14" name="Tabla 5">
            <a:extLst>
              <a:ext uri="{FF2B5EF4-FFF2-40B4-BE49-F238E27FC236}">
                <a16:creationId xmlns:a16="http://schemas.microsoft.com/office/drawing/2014/main" id="{1D556709-1E0B-445E-81CE-CA29A1984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830696"/>
              </p:ext>
            </p:extLst>
          </p:nvPr>
        </p:nvGraphicFramePr>
        <p:xfrm>
          <a:off x="5261889" y="825748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200" b="1" kern="1200" dirty="0">
                          <a:solidFill>
                            <a:srgbClr val="005EA4"/>
                          </a:solidFill>
                          <a:latin typeface="+mj-lt"/>
                          <a:ea typeface="+mn-ea"/>
                          <a:cs typeface="+mn-cs"/>
                        </a:rPr>
                        <a:t>INICIO</a:t>
                      </a:r>
                      <a:endParaRPr lang="es-AR" sz="1200" b="1" kern="1200" dirty="0">
                        <a:solidFill>
                          <a:srgbClr val="005EA4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32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C392413-6115-42B7-A143-F7FA32255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3" r="8323"/>
          <a:stretch/>
        </p:blipFill>
        <p:spPr>
          <a:xfrm>
            <a:off x="312217" y="1447018"/>
            <a:ext cx="2709889" cy="48931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graphicFrame>
        <p:nvGraphicFramePr>
          <p:cNvPr id="90" name="Diagrama 89">
            <a:extLst>
              <a:ext uri="{FF2B5EF4-FFF2-40B4-BE49-F238E27FC236}">
                <a16:creationId xmlns:a16="http://schemas.microsoft.com/office/drawing/2014/main" id="{0A21E1C1-7923-4E30-B10F-1B9848EC5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8593208"/>
              </p:ext>
            </p:extLst>
          </p:nvPr>
        </p:nvGraphicFramePr>
        <p:xfrm>
          <a:off x="2604788" y="1447018"/>
          <a:ext cx="9408160" cy="489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C613CB9-A434-4234-B7AA-253BF0BE30B9}"/>
              </a:ext>
            </a:extLst>
          </p:cNvPr>
          <p:cNvSpPr txBox="1"/>
          <p:nvPr/>
        </p:nvSpPr>
        <p:spPr>
          <a:xfrm>
            <a:off x="312217" y="2329197"/>
            <a:ext cx="2297415" cy="830997"/>
          </a:xfrm>
          <a:prstGeom prst="rect">
            <a:avLst/>
          </a:prstGeom>
          <a:solidFill>
            <a:srgbClr val="FFFFFF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419" sz="2400" b="1" dirty="0">
                <a:solidFill>
                  <a:srgbClr val="005EA4"/>
                </a:solidFill>
                <a:latin typeface="Arial Nova Light" panose="020B0304020202020204" pitchFamily="34" charset="0"/>
              </a:rPr>
              <a:t>TEXTIL Y LIMPIEZA</a:t>
            </a:r>
            <a:endParaRPr lang="es-AR" sz="2400" b="1" dirty="0">
              <a:solidFill>
                <a:srgbClr val="005EA4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23D1F37C-CEC0-4681-92F2-2E203CC4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879434"/>
              </p:ext>
            </p:extLst>
          </p:nvPr>
        </p:nvGraphicFramePr>
        <p:xfrm>
          <a:off x="5476654" y="879454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200" b="1" kern="1200" dirty="0">
                          <a:solidFill>
                            <a:srgbClr val="005EA4"/>
                          </a:solidFill>
                          <a:latin typeface="+mj-lt"/>
                          <a:ea typeface="+mn-ea"/>
                          <a:cs typeface="+mn-cs"/>
                        </a:rPr>
                        <a:t>INICIO</a:t>
                      </a:r>
                      <a:endParaRPr lang="es-AR" sz="1200" b="1" kern="1200" dirty="0">
                        <a:solidFill>
                          <a:srgbClr val="005EA4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73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C392413-6115-42B7-A143-F7FA32255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r="9447"/>
          <a:stretch/>
        </p:blipFill>
        <p:spPr>
          <a:xfrm>
            <a:off x="312217" y="1447018"/>
            <a:ext cx="2674823" cy="48931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graphicFrame>
        <p:nvGraphicFramePr>
          <p:cNvPr id="90" name="Diagrama 89">
            <a:extLst>
              <a:ext uri="{FF2B5EF4-FFF2-40B4-BE49-F238E27FC236}">
                <a16:creationId xmlns:a16="http://schemas.microsoft.com/office/drawing/2014/main" id="{0A21E1C1-7923-4E30-B10F-1B9848EC5873}"/>
              </a:ext>
            </a:extLst>
          </p:cNvPr>
          <p:cNvGraphicFramePr/>
          <p:nvPr/>
        </p:nvGraphicFramePr>
        <p:xfrm>
          <a:off x="2604788" y="1447018"/>
          <a:ext cx="9408160" cy="489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C613CB9-A434-4234-B7AA-253BF0BE30B9}"/>
              </a:ext>
            </a:extLst>
          </p:cNvPr>
          <p:cNvSpPr txBox="1"/>
          <p:nvPr/>
        </p:nvSpPr>
        <p:spPr>
          <a:xfrm>
            <a:off x="312217" y="1804586"/>
            <a:ext cx="2292571" cy="648000"/>
          </a:xfrm>
          <a:prstGeom prst="rect">
            <a:avLst/>
          </a:prstGeom>
          <a:solidFill>
            <a:srgbClr val="FFFFFF">
              <a:alpha val="58824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s-419" sz="2800" b="1" dirty="0">
                <a:solidFill>
                  <a:srgbClr val="005EA4"/>
                </a:solidFill>
                <a:latin typeface="Arial Nova Light" panose="020B0304020202020204" pitchFamily="34" charset="0"/>
              </a:rPr>
              <a:t>BAZAR</a:t>
            </a:r>
            <a:endParaRPr lang="es-AR" sz="2800" b="1" dirty="0">
              <a:solidFill>
                <a:srgbClr val="005EA4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4A5FBFB6-5E1C-4BB2-85AA-3A98F3A22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60405"/>
              </p:ext>
            </p:extLst>
          </p:nvPr>
        </p:nvGraphicFramePr>
        <p:xfrm>
          <a:off x="5500405" y="841992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200" b="1" kern="1200" dirty="0">
                          <a:solidFill>
                            <a:srgbClr val="005EA4"/>
                          </a:solidFill>
                          <a:latin typeface="+mj-lt"/>
                          <a:ea typeface="+mn-ea"/>
                          <a:cs typeface="+mn-cs"/>
                        </a:rPr>
                        <a:t>INICIO</a:t>
                      </a:r>
                      <a:endParaRPr lang="es-AR" sz="1200" b="1" kern="1200" dirty="0">
                        <a:solidFill>
                          <a:srgbClr val="005EA4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76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graphicFrame>
        <p:nvGraphicFramePr>
          <p:cNvPr id="90" name="Diagrama 89">
            <a:extLst>
              <a:ext uri="{FF2B5EF4-FFF2-40B4-BE49-F238E27FC236}">
                <a16:creationId xmlns:a16="http://schemas.microsoft.com/office/drawing/2014/main" id="{0A21E1C1-7923-4E30-B10F-1B9848EC5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6128674"/>
              </p:ext>
            </p:extLst>
          </p:nvPr>
        </p:nvGraphicFramePr>
        <p:xfrm>
          <a:off x="2604788" y="1447018"/>
          <a:ext cx="9408160" cy="489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Tabla 5">
            <a:extLst>
              <a:ext uri="{FF2B5EF4-FFF2-40B4-BE49-F238E27FC236}">
                <a16:creationId xmlns:a16="http://schemas.microsoft.com/office/drawing/2014/main" id="{207AA715-D4AF-4B57-95CF-366D400C1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879734"/>
              </p:ext>
            </p:extLst>
          </p:nvPr>
        </p:nvGraphicFramePr>
        <p:xfrm>
          <a:off x="5536031" y="823912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200" b="1" kern="1200" dirty="0">
                          <a:solidFill>
                            <a:srgbClr val="005EA4"/>
                          </a:solidFill>
                          <a:latin typeface="+mj-lt"/>
                          <a:ea typeface="+mn-ea"/>
                          <a:cs typeface="+mn-cs"/>
                        </a:rPr>
                        <a:t>INICIO</a:t>
                      </a:r>
                      <a:endParaRPr lang="es-AR" sz="1200" b="1" kern="1200" dirty="0">
                        <a:solidFill>
                          <a:srgbClr val="005EA4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  <p:pic>
        <p:nvPicPr>
          <p:cNvPr id="8" name="Imagen 7" descr="Imagen que contiene lego, juguete, pequeño, tabla&#10;&#10;Descripción generada automáticamente">
            <a:extLst>
              <a:ext uri="{FF2B5EF4-FFF2-40B4-BE49-F238E27FC236}">
                <a16:creationId xmlns:a16="http://schemas.microsoft.com/office/drawing/2014/main" id="{8BC30017-B597-40D5-BF6C-D358D6ECE9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6" r="43973"/>
          <a:stretch/>
        </p:blipFill>
        <p:spPr>
          <a:xfrm>
            <a:off x="507190" y="1510647"/>
            <a:ext cx="2292571" cy="476589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2B8FC93-E6E6-4784-9526-FB9BD0AE53E0}"/>
              </a:ext>
            </a:extLst>
          </p:cNvPr>
          <p:cNvSpPr txBox="1"/>
          <p:nvPr/>
        </p:nvSpPr>
        <p:spPr>
          <a:xfrm>
            <a:off x="507189" y="1907180"/>
            <a:ext cx="2292571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s-419" sz="2400" b="1" dirty="0">
                <a:solidFill>
                  <a:srgbClr val="0070C0"/>
                </a:solidFill>
                <a:latin typeface="Arial Nova Light" panose="020B0304020202020204" pitchFamily="34" charset="0"/>
              </a:rPr>
              <a:t>PLÁSTICOS</a:t>
            </a:r>
            <a:endParaRPr lang="es-AR" sz="2400" b="1" dirty="0">
              <a:solidFill>
                <a:srgbClr val="0070C0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58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C392413-6115-42B7-A143-F7FA32255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3" r="8323"/>
          <a:stretch/>
        </p:blipFill>
        <p:spPr>
          <a:xfrm>
            <a:off x="343748" y="1447018"/>
            <a:ext cx="2709889" cy="48931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16559E58-F7F4-47E8-A1F1-8282C0C2219D}"/>
              </a:ext>
            </a:extLst>
          </p:cNvPr>
          <p:cNvSpPr txBox="1">
            <a:spLocks/>
          </p:cNvSpPr>
          <p:nvPr/>
        </p:nvSpPr>
        <p:spPr>
          <a:xfrm>
            <a:off x="-3253023" y="3790178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EB0FC-E798-4F99-94A9-37EF2549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6" y="517832"/>
            <a:ext cx="2754720" cy="612160"/>
          </a:xfrm>
          <a:prstGeom prst="rect">
            <a:avLst/>
          </a:prstGeom>
        </p:spPr>
      </p:pic>
      <p:graphicFrame>
        <p:nvGraphicFramePr>
          <p:cNvPr id="90" name="Diagrama 89">
            <a:extLst>
              <a:ext uri="{FF2B5EF4-FFF2-40B4-BE49-F238E27FC236}">
                <a16:creationId xmlns:a16="http://schemas.microsoft.com/office/drawing/2014/main" id="{0A21E1C1-7923-4E30-B10F-1B9848EC5873}"/>
              </a:ext>
            </a:extLst>
          </p:cNvPr>
          <p:cNvGraphicFramePr/>
          <p:nvPr/>
        </p:nvGraphicFramePr>
        <p:xfrm>
          <a:off x="2604788" y="1447018"/>
          <a:ext cx="9408160" cy="489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C613CB9-A434-4234-B7AA-253BF0BE30B9}"/>
              </a:ext>
            </a:extLst>
          </p:cNvPr>
          <p:cNvSpPr txBox="1"/>
          <p:nvPr/>
        </p:nvSpPr>
        <p:spPr>
          <a:xfrm>
            <a:off x="343748" y="2147748"/>
            <a:ext cx="2261040" cy="1015663"/>
          </a:xfrm>
          <a:prstGeom prst="rect">
            <a:avLst/>
          </a:prstGeom>
          <a:solidFill>
            <a:srgbClr val="FFFFFF">
              <a:alpha val="5882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419" sz="2000" b="1" dirty="0">
                <a:solidFill>
                  <a:srgbClr val="005EA4"/>
                </a:solidFill>
                <a:latin typeface="Arial Nova Light" panose="020B0304020202020204" pitchFamily="34" charset="0"/>
              </a:rPr>
              <a:t>BURLETES, TOPES Y ZÓCALOS</a:t>
            </a:r>
            <a:endParaRPr lang="es-AR" sz="2000" b="1" dirty="0">
              <a:solidFill>
                <a:srgbClr val="005EA4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074DE4FE-5E11-47DD-9F4B-11821B425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578029"/>
              </p:ext>
            </p:extLst>
          </p:nvPr>
        </p:nvGraphicFramePr>
        <p:xfrm>
          <a:off x="5441029" y="843828"/>
          <a:ext cx="6391375" cy="2880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787160258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83182095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340456915"/>
                    </a:ext>
                  </a:extLst>
                </a:gridCol>
                <a:gridCol w="1537796">
                  <a:extLst>
                    <a:ext uri="{9D8B030D-6E8A-4147-A177-3AD203B41FA5}">
                      <a16:colId xmlns:a16="http://schemas.microsoft.com/office/drawing/2014/main" val="426103366"/>
                    </a:ext>
                  </a:extLst>
                </a:gridCol>
                <a:gridCol w="1278275">
                  <a:extLst>
                    <a:ext uri="{9D8B030D-6E8A-4147-A177-3AD203B41FA5}">
                      <a16:colId xmlns:a16="http://schemas.microsoft.com/office/drawing/2014/main" val="24713082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419" sz="1200" b="1" kern="1200" dirty="0">
                          <a:solidFill>
                            <a:srgbClr val="005EA4"/>
                          </a:solidFill>
                          <a:latin typeface="+mj-lt"/>
                          <a:ea typeface="+mn-ea"/>
                          <a:cs typeface="+mn-cs"/>
                        </a:rPr>
                        <a:t>INICIO</a:t>
                      </a:r>
                      <a:endParaRPr lang="es-AR" sz="1200" b="1" kern="1200" dirty="0">
                        <a:solidFill>
                          <a:srgbClr val="005EA4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PRODUCTOS</a:t>
                      </a:r>
                      <a:endParaRPr lang="es-AR" sz="12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OFERTAS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INCORPORACIONES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200" b="1" dirty="0">
                          <a:solidFill>
                            <a:srgbClr val="005EA4"/>
                          </a:solidFill>
                          <a:latin typeface="+mj-lt"/>
                        </a:rPr>
                        <a:t>CONTACTO</a:t>
                      </a:r>
                      <a:endParaRPr lang="es-AR" sz="1200" b="1" dirty="0">
                        <a:solidFill>
                          <a:srgbClr val="005EA4"/>
                        </a:solidFill>
                        <a:latin typeface="+mj-lt"/>
                      </a:endParaRP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4154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1023</TotalTime>
  <Words>633</Words>
  <Application>Microsoft Office PowerPoint</Application>
  <PresentationFormat>Panorámica</PresentationFormat>
  <Paragraphs>244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Arial Nova</vt:lpstr>
      <vt:lpstr>Arial Nova Light</vt:lpstr>
      <vt:lpstr>Bradley Hand ITC</vt:lpstr>
      <vt:lpstr>Calibri</vt:lpstr>
      <vt:lpstr>Calibri Light</vt:lpstr>
      <vt:lpstr>Forte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SERPY</dc:title>
  <dc:creator>Verónica González</dc:creator>
  <cp:lastModifiedBy>Verónica González</cp:lastModifiedBy>
  <cp:revision>22</cp:revision>
  <dcterms:created xsi:type="dcterms:W3CDTF">2021-09-13T22:16:14Z</dcterms:created>
  <dcterms:modified xsi:type="dcterms:W3CDTF">2021-09-24T13:22:14Z</dcterms:modified>
</cp:coreProperties>
</file>